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Gill Sans" panose="020B0604020202020204" charset="0"/>
      <p:regular r:id="rId30"/>
      <p:bold r:id="rId31"/>
    </p:embeddedFont>
    <p:embeddedFont>
      <p:font typeface="Verdana" panose="020B060403050404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432560" y="359898"/>
            <a:ext cx="7406640" cy="147218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3F4159"/>
              </a:buClr>
              <a:buSzPts val="43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1432560" y="1850064"/>
            <a:ext cx="7406640" cy="1752600"/>
          </a:xfrm>
          <a:prstGeom prst="rect">
            <a:avLst/>
          </a:prstGeom>
          <a:noFill/>
          <a:ln>
            <a:noFill/>
          </a:ln>
        </p:spPr>
        <p:txBody>
          <a:bodyPr spcFirstLastPara="1" wrap="square" lIns="91425" tIns="0" rIns="91425" bIns="45700" anchor="t" anchorCtr="0">
            <a:noAutofit/>
          </a:bodyPr>
          <a:lstStyle>
            <a:lvl1pPr lvl="0" algn="l">
              <a:lnSpc>
                <a:spcPct val="100000"/>
              </a:lnSpc>
              <a:spcBef>
                <a:spcPts val="600"/>
              </a:spcBef>
              <a:spcAft>
                <a:spcPts val="0"/>
              </a:spcAft>
              <a:buSzPts val="2080"/>
              <a:buNone/>
              <a:defRPr sz="2600">
                <a:solidFill>
                  <a:srgbClr val="232433"/>
                </a:solidFill>
              </a:defRPr>
            </a:lvl1pPr>
            <a:lvl2pPr lvl="1" algn="ctr">
              <a:lnSpc>
                <a:spcPct val="100000"/>
              </a:lnSpc>
              <a:spcBef>
                <a:spcPts val="550"/>
              </a:spcBef>
              <a:spcAft>
                <a:spcPts val="0"/>
              </a:spcAft>
              <a:buSzPts val="1800"/>
              <a:buNone/>
              <a:defRPr/>
            </a:lvl2pPr>
            <a:lvl3pPr lvl="2" algn="ctr">
              <a:lnSpc>
                <a:spcPct val="100000"/>
              </a:lnSpc>
              <a:spcBef>
                <a:spcPts val="360"/>
              </a:spcBef>
              <a:spcAft>
                <a:spcPts val="0"/>
              </a:spcAft>
              <a:buSzPts val="1800"/>
              <a:buNone/>
              <a:defRPr/>
            </a:lvl3pPr>
            <a:lvl4pPr lvl="3" algn="ctr">
              <a:lnSpc>
                <a:spcPct val="100000"/>
              </a:lnSpc>
              <a:spcBef>
                <a:spcPts val="360"/>
              </a:spcBef>
              <a:spcAft>
                <a:spcPts val="0"/>
              </a:spcAft>
              <a:buSzPts val="180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3" name="Google Shape;23;p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
        <p:nvSpPr>
          <p:cNvPr id="26" name="Google Shape;26;p2"/>
          <p:cNvSpPr/>
          <p:nvPr/>
        </p:nvSpPr>
        <p:spPr>
          <a:xfrm>
            <a:off x="921433" y="1413802"/>
            <a:ext cx="210312" cy="210312"/>
          </a:xfrm>
          <a:prstGeom prst="ellipse">
            <a:avLst/>
          </a:prstGeom>
          <a:gradFill>
            <a:gsLst>
              <a:gs pos="0">
                <a:srgbClr val="E1E1F4">
                  <a:alpha val="94901"/>
                </a:srgbClr>
              </a:gs>
              <a:gs pos="50000">
                <a:srgbClr val="CBCBE1">
                  <a:alpha val="89803"/>
                </a:srgbClr>
              </a:gs>
              <a:gs pos="95000">
                <a:srgbClr val="8383C3">
                  <a:alpha val="87843"/>
                </a:srgbClr>
              </a:gs>
              <a:gs pos="100000">
                <a:srgbClr val="2629AB">
                  <a:alpha val="84705"/>
                </a:srgbClr>
              </a:gs>
            </a:gsLst>
            <a:path path="circle">
              <a:fillToRect/>
            </a:path>
            <a:tileRect/>
          </a:gradFill>
          <a:ln w="9525" cap="rnd" cmpd="sng">
            <a:solidFill>
              <a:srgbClr val="4C4D85">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27" name="Google Shape;27;p2"/>
          <p:cNvSpPr/>
          <p:nvPr/>
        </p:nvSpPr>
        <p:spPr>
          <a:xfrm>
            <a:off x="1157176" y="1345016"/>
            <a:ext cx="64008" cy="64008"/>
          </a:xfrm>
          <a:prstGeom prst="ellipse">
            <a:avLst/>
          </a:prstGeom>
          <a:noFill/>
          <a:ln w="12700" cap="rnd" cmpd="sng">
            <a:solidFill>
              <a:srgbClr val="48497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41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1"/>
          <p:cNvSpPr txBox="1">
            <a:spLocks noGrp="1"/>
          </p:cNvSpPr>
          <p:nvPr>
            <p:ph type="body" idx="1"/>
          </p:nvPr>
        </p:nvSpPr>
        <p:spPr>
          <a:xfrm rot="5400000">
            <a:off x="2784348" y="99060"/>
            <a:ext cx="4800600" cy="749808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1" name="Google Shape;91;p1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rot="5400000">
            <a:off x="4846637" y="2286002"/>
            <a:ext cx="5851525" cy="1828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41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2"/>
          <p:cNvSpPr txBox="1">
            <a:spLocks noGrp="1"/>
          </p:cNvSpPr>
          <p:nvPr>
            <p:ph type="body" idx="1"/>
          </p:nvPr>
        </p:nvSpPr>
        <p:spPr>
          <a:xfrm rot="5400000">
            <a:off x="998537" y="419103"/>
            <a:ext cx="5851525" cy="55626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7" name="Google Shape;97;p1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41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1" name="Google Shape;31;p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cSld name="SECTION_HEADER">
    <p:spTree>
      <p:nvGrpSpPr>
        <p:cNvPr id="1" name="Shape 34"/>
        <p:cNvGrpSpPr/>
        <p:nvPr/>
      </p:nvGrpSpPr>
      <p:grpSpPr>
        <a:xfrm>
          <a:off x="0" y="0"/>
          <a:ext cx="0" cy="0"/>
          <a:chOff x="0" y="0"/>
          <a:chExt cx="0" cy="0"/>
        </a:xfrm>
      </p:grpSpPr>
      <p:sp>
        <p:nvSpPr>
          <p:cNvPr id="35" name="Google Shape;35;p4"/>
          <p:cNvSpPr/>
          <p:nvPr/>
        </p:nvSpPr>
        <p:spPr>
          <a:xfrm>
            <a:off x="2282890" y="-54"/>
            <a:ext cx="6858000"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6" name="Google Shape;36;p4"/>
          <p:cNvSpPr txBox="1">
            <a:spLocks noGrp="1"/>
          </p:cNvSpPr>
          <p:nvPr>
            <p:ph type="title"/>
          </p:nvPr>
        </p:nvSpPr>
        <p:spPr>
          <a:xfrm>
            <a:off x="2578392" y="2600325"/>
            <a:ext cx="6400800" cy="2286000"/>
          </a:xfrm>
          <a:prstGeom prst="rect">
            <a:avLst/>
          </a:prstGeom>
          <a:noFill/>
          <a:ln>
            <a:noFill/>
          </a:ln>
        </p:spPr>
        <p:txBody>
          <a:bodyPr spcFirstLastPara="1" wrap="square" lIns="91425" tIns="45700" rIns="91425" bIns="45700" anchor="t" anchorCtr="0">
            <a:noAutofit/>
          </a:bodyPr>
          <a:lstStyle>
            <a:lvl1pPr lvl="0" algn="l">
              <a:lnSpc>
                <a:spcPct val="112500"/>
              </a:lnSpc>
              <a:spcBef>
                <a:spcPts val="0"/>
              </a:spcBef>
              <a:spcAft>
                <a:spcPts val="0"/>
              </a:spcAft>
              <a:buClr>
                <a:srgbClr val="3F4159"/>
              </a:buClr>
              <a:buSzPts val="4000"/>
              <a:buFont typeface="Gill Sans"/>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2578392" y="1066800"/>
            <a:ext cx="6400800" cy="1509712"/>
          </a:xfrm>
          <a:prstGeom prst="rect">
            <a:avLst/>
          </a:prstGeom>
          <a:noFill/>
          <a:ln>
            <a:noFill/>
          </a:ln>
        </p:spPr>
        <p:txBody>
          <a:bodyPr spcFirstLastPara="1" wrap="square" lIns="91425" tIns="45700" rIns="91425" bIns="45700" anchor="b" anchorCtr="0">
            <a:noAutofit/>
          </a:bodyPr>
          <a:lstStyle>
            <a:lvl1pPr marL="457200" lvl="0" indent="-228600" algn="l">
              <a:lnSpc>
                <a:spcPct val="115000"/>
              </a:lnSpc>
              <a:spcBef>
                <a:spcPts val="0"/>
              </a:spcBef>
              <a:spcAft>
                <a:spcPts val="0"/>
              </a:spcAft>
              <a:buSzPts val="1600"/>
              <a:buNone/>
              <a:defRPr sz="2000">
                <a:solidFill>
                  <a:srgbClr val="232433"/>
                </a:solidFill>
              </a:defRPr>
            </a:lvl1pPr>
            <a:lvl2pPr marL="914400" lvl="1" indent="-228600" algn="l">
              <a:lnSpc>
                <a:spcPct val="100000"/>
              </a:lnSpc>
              <a:spcBef>
                <a:spcPts val="55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8" name="Google Shape;38;p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
        <p:nvSpPr>
          <p:cNvPr id="41" name="Google Shape;41;p4"/>
          <p:cNvSpPr/>
          <p:nvPr/>
        </p:nvSpPr>
        <p:spPr>
          <a:xfrm>
            <a:off x="2286000" y="0"/>
            <a:ext cx="76200" cy="6858054"/>
          </a:xfrm>
          <a:prstGeom prst="rect">
            <a:avLst/>
          </a:prstGeom>
          <a:solidFill>
            <a:schemeClr val="lt1"/>
          </a:solidFill>
          <a:ln>
            <a:noFill/>
          </a:ln>
          <a:effectLst>
            <a:outerShdw blurRad="38550" dist="38000" dir="10800000" algn="tl" rotWithShape="0">
              <a:srgbClr val="6A6A6A">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2" name="Google Shape;42;p4"/>
          <p:cNvSpPr/>
          <p:nvPr/>
        </p:nvSpPr>
        <p:spPr>
          <a:xfrm>
            <a:off x="2172321" y="2814656"/>
            <a:ext cx="210312" cy="210312"/>
          </a:xfrm>
          <a:prstGeom prst="ellipse">
            <a:avLst/>
          </a:prstGeom>
          <a:gradFill>
            <a:gsLst>
              <a:gs pos="0">
                <a:srgbClr val="E1E1F4">
                  <a:alpha val="94901"/>
                </a:srgbClr>
              </a:gs>
              <a:gs pos="50000">
                <a:srgbClr val="CBCBE1">
                  <a:alpha val="89803"/>
                </a:srgbClr>
              </a:gs>
              <a:gs pos="95000">
                <a:srgbClr val="8383C3">
                  <a:alpha val="87843"/>
                </a:srgbClr>
              </a:gs>
              <a:gs pos="100000">
                <a:srgbClr val="2629AB">
                  <a:alpha val="84705"/>
                </a:srgbClr>
              </a:gs>
            </a:gsLst>
            <a:path path="circle">
              <a:fillToRect/>
            </a:path>
            <a:tileRect/>
          </a:gradFill>
          <a:ln w="9525" cap="rnd" cmpd="sng">
            <a:solidFill>
              <a:srgbClr val="4C4D85">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43" name="Google Shape;43;p4"/>
          <p:cNvSpPr/>
          <p:nvPr/>
        </p:nvSpPr>
        <p:spPr>
          <a:xfrm>
            <a:off x="2408064" y="2745870"/>
            <a:ext cx="64008" cy="64008"/>
          </a:xfrm>
          <a:prstGeom prst="ellipse">
            <a:avLst/>
          </a:prstGeom>
          <a:noFill/>
          <a:ln w="12700" cap="rnd" cmpd="sng">
            <a:solidFill>
              <a:srgbClr val="48497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41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
          <p:cNvSpPr txBox="1">
            <a:spLocks noGrp="1"/>
          </p:cNvSpPr>
          <p:nvPr>
            <p:ph type="body" idx="1"/>
          </p:nvPr>
        </p:nvSpPr>
        <p:spPr>
          <a:xfrm>
            <a:off x="1435608" y="1524000"/>
            <a:ext cx="3657600" cy="466344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7" name="Google Shape;47;p5"/>
          <p:cNvSpPr txBox="1">
            <a:spLocks noGrp="1"/>
          </p:cNvSpPr>
          <p:nvPr>
            <p:ph type="body" idx="2"/>
          </p:nvPr>
        </p:nvSpPr>
        <p:spPr>
          <a:xfrm>
            <a:off x="5276088" y="1524000"/>
            <a:ext cx="3657600" cy="466344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Сравнение" type="twoTxTwoObj">
  <p:cSld name="TWO_OBJECTS_WITH_TEXT">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457200" y="5160336"/>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3F4159"/>
              </a:buClr>
              <a:buSzPts val="4500"/>
              <a:buFont typeface="Gill Sans"/>
              <a:buNone/>
              <a:defRPr sz="45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4" name="Google Shape;54;p6"/>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5" name="Google Shape;55;p6"/>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6" name="Google Shape;56;p6"/>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41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Пустой слайд" type="blank">
  <p:cSld name="BLANK">
    <p:spTree>
      <p:nvGrpSpPr>
        <p:cNvPr id="1" name="Shape 65"/>
        <p:cNvGrpSpPr/>
        <p:nvPr/>
      </p:nvGrpSpPr>
      <p:grpSpPr>
        <a:xfrm>
          <a:off x="0" y="0"/>
          <a:ext cx="0" cy="0"/>
          <a:chOff x="0" y="0"/>
          <a:chExt cx="0" cy="0"/>
        </a:xfrm>
      </p:grpSpPr>
      <p:sp>
        <p:nvSpPr>
          <p:cNvPr id="66" name="Google Shape;66;p8"/>
          <p:cNvSpPr/>
          <p:nvPr/>
        </p:nvSpPr>
        <p:spPr>
          <a:xfrm>
            <a:off x="1014984" y="0"/>
            <a:ext cx="81290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7" name="Google Shape;67;p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
        <p:nvSpPr>
          <p:cNvPr id="70" name="Google Shape;70;p8"/>
          <p:cNvSpPr/>
          <p:nvPr/>
        </p:nvSpPr>
        <p:spPr>
          <a:xfrm>
            <a:off x="1014984" y="-54"/>
            <a:ext cx="73152" cy="6858054"/>
          </a:xfrm>
          <a:prstGeom prst="rect">
            <a:avLst/>
          </a:prstGeom>
          <a:solidFill>
            <a:schemeClr val="lt1"/>
          </a:solidFill>
          <a:ln>
            <a:noFill/>
          </a:ln>
          <a:effectLst>
            <a:outerShdw blurRad="38550" dist="38000" dir="10800000" algn="tl" rotWithShape="0">
              <a:srgbClr val="6A6A6A">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Объект с подписью" type="objTx">
  <p:cSld name="OBJECT_WITH_CAPTION_TEXT">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457200" y="216778"/>
            <a:ext cx="3810000" cy="1162050"/>
          </a:xfrm>
          <a:prstGeom prst="rect">
            <a:avLst/>
          </a:prstGeom>
          <a:noFill/>
          <a:ln>
            <a:noFill/>
          </a:ln>
        </p:spPr>
        <p:txBody>
          <a:bodyPr spcFirstLastPara="1" wrap="square" lIns="91425" tIns="45700" rIns="91425" bIns="45700" anchor="b" anchorCtr="0">
            <a:noAutofit/>
          </a:bodyPr>
          <a:lstStyle>
            <a:lvl1pPr lvl="0" algn="l">
              <a:lnSpc>
                <a:spcPct val="90909"/>
              </a:lnSpc>
              <a:spcBef>
                <a:spcPts val="0"/>
              </a:spcBef>
              <a:spcAft>
                <a:spcPts val="0"/>
              </a:spcAft>
              <a:buClr>
                <a:srgbClr val="3F4159"/>
              </a:buClr>
              <a:buSzPts val="2200"/>
              <a:buFont typeface="Gill Sans"/>
              <a:buNone/>
              <a:defRPr sz="2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457200" y="1406964"/>
            <a:ext cx="3810000" cy="698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120"/>
              <a:buNone/>
              <a:defRPr sz="1400"/>
            </a:lvl1pPr>
            <a:lvl2pPr marL="914400" lvl="1" indent="-228600" algn="l">
              <a:lnSpc>
                <a:spcPct val="100000"/>
              </a:lnSpc>
              <a:spcBef>
                <a:spcPts val="55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4" name="Google Shape;74;p9"/>
          <p:cNvSpPr txBox="1">
            <a:spLocks noGrp="1"/>
          </p:cNvSpPr>
          <p:nvPr>
            <p:ph type="body" idx="2"/>
          </p:nvPr>
        </p:nvSpPr>
        <p:spPr>
          <a:xfrm>
            <a:off x="457200" y="2133600"/>
            <a:ext cx="8153400" cy="3992563"/>
          </a:xfrm>
          <a:prstGeom prst="rect">
            <a:avLst/>
          </a:prstGeom>
          <a:noFill/>
          <a:ln>
            <a:noFill/>
          </a:ln>
        </p:spPr>
        <p:txBody>
          <a:bodyPr spcFirstLastPara="1" wrap="square" lIns="91425" tIns="45700" rIns="91425" bIns="45700" anchor="t" anchorCtr="0">
            <a:noAutofit/>
          </a:bodyPr>
          <a:lstStyle>
            <a:lvl1pPr marL="457200" lvl="0" indent="-391160" algn="l">
              <a:lnSpc>
                <a:spcPct val="100000"/>
              </a:lnSpc>
              <a:spcBef>
                <a:spcPts val="600"/>
              </a:spcBef>
              <a:spcAft>
                <a:spcPts val="0"/>
              </a:spcAft>
              <a:buSzPts val="2560"/>
              <a:buChar char="⚫"/>
              <a:defRPr sz="3200"/>
            </a:lvl1pPr>
            <a:lvl2pPr marL="914400" lvl="1" indent="-406400" algn="l">
              <a:lnSpc>
                <a:spcPct val="100000"/>
              </a:lnSpc>
              <a:spcBef>
                <a:spcPts val="55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5" name="Google Shape;75;p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5886896" y="1066800"/>
            <a:ext cx="2743200" cy="1981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3F4159"/>
              </a:buClr>
              <a:buSzPts val="2100"/>
              <a:buFont typeface="Gill Sans"/>
              <a:buNone/>
              <a:defRPr sz="21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
        <p:nvSpPr>
          <p:cNvPr id="83" name="Google Shape;83;p10"/>
          <p:cNvSpPr/>
          <p:nvPr/>
        </p:nvSpPr>
        <p:spPr>
          <a:xfrm>
            <a:off x="762000" y="1066800"/>
            <a:ext cx="4572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901"/>
              </a:srgbClr>
            </a:outerShdw>
          </a:effectLst>
        </p:spPr>
        <p:txBody>
          <a:bodyPr spcFirstLastPara="1" wrap="square" lIns="91425" tIns="274300" rIns="91425" bIns="45700" anchor="t" anchorCtr="0">
            <a:noAutofit/>
          </a:bodyPr>
          <a:lstStyle/>
          <a:p>
            <a:pPr marL="0" marR="0" lvl="0" indent="0" algn="l" rtl="0">
              <a:lnSpc>
                <a:spcPct val="93750"/>
              </a:lnSpc>
              <a:spcBef>
                <a:spcPts val="0"/>
              </a:spcBef>
              <a:spcAft>
                <a:spcPts val="0"/>
              </a:spcAft>
              <a:buClr>
                <a:schemeClr val="accent1"/>
              </a:buClr>
              <a:buSzPts val="2560"/>
              <a:buFont typeface="Noto Sans Symbols"/>
              <a:buNone/>
            </a:pPr>
            <a:endParaRPr sz="3200">
              <a:solidFill>
                <a:schemeClr val="dk1"/>
              </a:solidFill>
              <a:latin typeface="Gill Sans"/>
              <a:ea typeface="Gill Sans"/>
              <a:cs typeface="Gill Sans"/>
              <a:sym typeface="Gill Sans"/>
            </a:endParaRPr>
          </a:p>
        </p:txBody>
      </p:sp>
      <p:sp>
        <p:nvSpPr>
          <p:cNvPr id="84" name="Google Shape;84;p10"/>
          <p:cNvSpPr>
            <a:spLocks noGrp="1"/>
          </p:cNvSpPr>
          <p:nvPr>
            <p:ph type="pic" idx="2"/>
          </p:nvPr>
        </p:nvSpPr>
        <p:spPr>
          <a:xfrm>
            <a:off x="838200" y="1143003"/>
            <a:ext cx="4419600" cy="3514531"/>
          </a:xfrm>
          <a:prstGeom prst="roundRect">
            <a:avLst>
              <a:gd name="adj" fmla="val 783"/>
            </a:avLst>
          </a:prstGeom>
          <a:solidFill>
            <a:schemeClr val="lt2"/>
          </a:solidFill>
          <a:ln>
            <a:noFill/>
          </a:ln>
        </p:spPr>
        <p:txBody>
          <a:bodyPr spcFirstLastPara="1" wrap="square" lIns="91425" tIns="274300" rIns="91425" bIns="45700" anchor="t" anchorCtr="0">
            <a:noAutofit/>
          </a:bodyPr>
          <a:lstStyle>
            <a:lvl1pPr marR="0" lvl="0" algn="l" rtl="0">
              <a:lnSpc>
                <a:spcPct val="100000"/>
              </a:lnSpc>
              <a:spcBef>
                <a:spcPts val="600"/>
              </a:spcBef>
              <a:spcAft>
                <a:spcPts val="0"/>
              </a:spcAft>
              <a:buClr>
                <a:schemeClr val="accent1"/>
              </a:buClr>
              <a:buSzPts val="2560"/>
              <a:buFont typeface="Noto Sans Symbols"/>
              <a:buNone/>
              <a:defRPr sz="3200" b="0" i="0" u="none" strike="noStrike" cap="none">
                <a:solidFill>
                  <a:schemeClr val="dk1"/>
                </a:solidFill>
                <a:latin typeface="Gill Sans"/>
                <a:ea typeface="Gill Sans"/>
                <a:cs typeface="Gill Sans"/>
                <a:sym typeface="Gill Sans"/>
              </a:defRPr>
            </a:lvl1pPr>
            <a:lvl2pPr marR="0" lvl="1"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R="0" lvl="2"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R="0" lvl="3"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R="0" lvl="4"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R="0" lvl="5"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85" name="Google Shape;85;p10"/>
          <p:cNvSpPr/>
          <p:nvPr/>
        </p:nvSpPr>
        <p:spPr>
          <a:xfrm rot="-2131329">
            <a:off x="396725" y="954341"/>
            <a:ext cx="685800"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rgbClr val="D3D3D3">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6" name="Google Shape;86;p10"/>
          <p:cNvSpPr/>
          <p:nvPr/>
        </p:nvSpPr>
        <p:spPr>
          <a:xfrm rot="2103354" flipH="1">
            <a:off x="5003667" y="936786"/>
            <a:ext cx="649224"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chemeClr val="lt2">
                <a:alpha val="2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7" name="Google Shape;87;p10"/>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noAutofit/>
          </a:bodyPr>
          <a:lstStyle>
            <a:lvl1pPr marL="457200" lvl="0" indent="-228600" algn="l">
              <a:lnSpc>
                <a:spcPct val="114285"/>
              </a:lnSpc>
              <a:spcBef>
                <a:spcPts val="0"/>
              </a:spcBef>
              <a:spcAft>
                <a:spcPts val="0"/>
              </a:spcAft>
              <a:buSzPts val="1120"/>
              <a:buNone/>
              <a:defRPr sz="1400">
                <a:solidFill>
                  <a:srgbClr val="777777"/>
                </a:solidFill>
              </a:defRPr>
            </a:lvl1pPr>
            <a:lvl2pPr marL="914400" lvl="1" indent="-304800" algn="l">
              <a:lnSpc>
                <a:spcPct val="100000"/>
              </a:lnSpc>
              <a:spcBef>
                <a:spcPts val="550"/>
              </a:spcBef>
              <a:spcAft>
                <a:spcPts val="0"/>
              </a:spcAft>
              <a:buSzPts val="1200"/>
              <a:buChar char="◦"/>
              <a:defRPr sz="1200"/>
            </a:lvl2pPr>
            <a:lvl3pPr marL="1371600" lvl="2" indent="-292100" algn="l">
              <a:lnSpc>
                <a:spcPct val="100000"/>
              </a:lnSpc>
              <a:spcBef>
                <a:spcPts val="200"/>
              </a:spcBef>
              <a:spcAft>
                <a:spcPts val="0"/>
              </a:spcAft>
              <a:buSzPts val="1000"/>
              <a:buChar char="●"/>
              <a:defRPr sz="1000"/>
            </a:lvl3pPr>
            <a:lvl4pPr marL="1828800" lvl="3" indent="-285750" algn="l">
              <a:lnSpc>
                <a:spcPct val="100000"/>
              </a:lnSpc>
              <a:spcBef>
                <a:spcPts val="180"/>
              </a:spcBef>
              <a:spcAft>
                <a:spcPts val="0"/>
              </a:spcAft>
              <a:buSzPts val="900"/>
              <a:buChar char="●"/>
              <a:defRPr sz="900"/>
            </a:lvl4pPr>
            <a:lvl5pPr marL="2286000" lvl="4" indent="-285750" algn="l">
              <a:lnSpc>
                <a:spcPct val="100000"/>
              </a:lnSpc>
              <a:spcBef>
                <a:spcPts val="180"/>
              </a:spcBef>
              <a:spcAft>
                <a:spcPts val="0"/>
              </a:spcAft>
              <a:buSzPts val="900"/>
              <a:buChar char="●"/>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90000" sy="90000" flip="xy" algn="tl"/>
        </a:blipFill>
        <a:effectLst/>
      </p:bgPr>
    </p:bg>
    <p:spTree>
      <p:nvGrpSpPr>
        <p:cNvPr id="1" name="Shape 9"/>
        <p:cNvGrpSpPr/>
        <p:nvPr/>
      </p:nvGrpSpPr>
      <p:grpSpPr>
        <a:xfrm>
          <a:off x="0" y="0"/>
          <a:ext cx="0" cy="0"/>
          <a:chOff x="0" y="0"/>
          <a:chExt cx="0" cy="0"/>
        </a:xfrm>
      </p:grpSpPr>
      <p:sp>
        <p:nvSpPr>
          <p:cNvPr id="10" name="Google Shape;10;p1"/>
          <p:cNvSpPr/>
          <p:nvPr/>
        </p:nvSpPr>
        <p:spPr>
          <a:xfrm>
            <a:off x="-815927" y="-815922"/>
            <a:ext cx="1638887" cy="1638887"/>
          </a:xfrm>
          <a:prstGeom prst="pie">
            <a:avLst>
              <a:gd name="adj1" fmla="val 0"/>
              <a:gd name="adj2" fmla="val 5402120"/>
            </a:avLst>
          </a:prstGeom>
          <a:solidFill>
            <a:srgbClr val="F9F9F9">
              <a:alpha val="32941"/>
            </a:srgbClr>
          </a:solidFill>
          <a:ln w="9525" cap="rnd" cmpd="sng">
            <a:solidFill>
              <a:srgbClr val="BCBC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 name="Google Shape;11;p1"/>
          <p:cNvSpPr/>
          <p:nvPr/>
        </p:nvSpPr>
        <p:spPr>
          <a:xfrm>
            <a:off x="168816" y="21102"/>
            <a:ext cx="1702191" cy="1702191"/>
          </a:xfrm>
          <a:prstGeom prst="ellipse">
            <a:avLst/>
          </a:prstGeom>
          <a:noFill/>
          <a:ln w="27300" cap="rnd" cmpd="sng">
            <a:solidFill>
              <a:srgbClr val="F1F1F1"/>
            </a:solidFill>
            <a:prstDash val="solid"/>
            <a:round/>
            <a:headEnd type="none" w="sm" len="sm"/>
            <a:tailEnd type="none" w="sm" len="sm"/>
          </a:ln>
          <a:effectLst>
            <a:outerShdw blurRad="25400" dist="25400" dir="5400000" algn="tl" rotWithShape="0">
              <a:srgbClr val="A2A2A2">
                <a:alpha val="8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2" name="Google Shape;12;p1"/>
          <p:cNvSpPr/>
          <p:nvPr/>
        </p:nvSpPr>
        <p:spPr>
          <a:xfrm rot="2315675">
            <a:off x="182881" y="1055077"/>
            <a:ext cx="1125717" cy="1102624"/>
          </a:xfrm>
          <a:prstGeom prst="donut">
            <a:avLst>
              <a:gd name="adj" fmla="val 11833"/>
            </a:avLst>
          </a:prstGeom>
          <a:gradFill>
            <a:gsLst>
              <a:gs pos="0">
                <a:srgbClr val="FAFAFA">
                  <a:alpha val="69803"/>
                </a:srgbClr>
              </a:gs>
              <a:gs pos="70000">
                <a:srgbClr val="FDFDFD">
                  <a:alpha val="54901"/>
                </a:srgbClr>
              </a:gs>
              <a:gs pos="100000">
                <a:srgbClr val="C2C2C2">
                  <a:alpha val="60000"/>
                </a:srgbClr>
              </a:gs>
            </a:gsLst>
            <a:path path="circle">
              <a:fillToRect/>
            </a:path>
            <a:tileRect/>
          </a:gradFill>
          <a:ln w="9525" cap="rnd" cmpd="sng">
            <a:solidFill>
              <a:srgbClr val="AFAFAF"/>
            </a:solidFill>
            <a:prstDash val="solid"/>
            <a:round/>
            <a:headEnd type="none" w="sm" len="sm"/>
            <a:tailEnd type="none" w="sm" len="sm"/>
          </a:ln>
          <a:effectLst>
            <a:outerShdw blurRad="12700" dist="15000" dir="4500000" algn="tl" rotWithShape="0">
              <a:srgbClr val="4D4D4D">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3" name="Google Shape;13;p1"/>
          <p:cNvSpPr/>
          <p:nvPr/>
        </p:nvSpPr>
        <p:spPr>
          <a:xfrm>
            <a:off x="1012873" y="-54"/>
            <a:ext cx="8131127"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4" name="Google Shape;14;p1"/>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3F4159"/>
              </a:buClr>
              <a:buSzPts val="4300"/>
              <a:buFont typeface="Gill Sans"/>
              <a:buNone/>
              <a:defRPr sz="4300" b="0" i="0" u="none" strike="noStrike" cap="none">
                <a:solidFill>
                  <a:srgbClr val="3F4159"/>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200" b="0" i="0" u="none" strike="noStrike" cap="none">
                <a:solidFill>
                  <a:srgbClr val="A2A2A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A2A2A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8" name="Google Shape;18;p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A2A2A2"/>
                </a:solidFill>
                <a:latin typeface="Gill Sans"/>
                <a:ea typeface="Gill Sans"/>
                <a:cs typeface="Gill Sans"/>
                <a:sym typeface="Gill Sans"/>
              </a:defRPr>
            </a:lvl1pPr>
            <a:lvl2pPr marL="0" marR="0" lvl="1" indent="0" algn="ctr" rtl="0">
              <a:spcBef>
                <a:spcPts val="0"/>
              </a:spcBef>
              <a:buNone/>
              <a:defRPr sz="1200" b="0" i="0" u="none" strike="noStrike" cap="none">
                <a:solidFill>
                  <a:srgbClr val="A2A2A2"/>
                </a:solidFill>
                <a:latin typeface="Gill Sans"/>
                <a:ea typeface="Gill Sans"/>
                <a:cs typeface="Gill Sans"/>
                <a:sym typeface="Gill Sans"/>
              </a:defRPr>
            </a:lvl2pPr>
            <a:lvl3pPr marL="0" marR="0" lvl="2" indent="0" algn="ctr" rtl="0">
              <a:spcBef>
                <a:spcPts val="0"/>
              </a:spcBef>
              <a:buNone/>
              <a:defRPr sz="1200" b="0" i="0" u="none" strike="noStrike" cap="none">
                <a:solidFill>
                  <a:srgbClr val="A2A2A2"/>
                </a:solidFill>
                <a:latin typeface="Gill Sans"/>
                <a:ea typeface="Gill Sans"/>
                <a:cs typeface="Gill Sans"/>
                <a:sym typeface="Gill Sans"/>
              </a:defRPr>
            </a:lvl3pPr>
            <a:lvl4pPr marL="0" marR="0" lvl="3" indent="0" algn="ctr" rtl="0">
              <a:spcBef>
                <a:spcPts val="0"/>
              </a:spcBef>
              <a:buNone/>
              <a:defRPr sz="1200" b="0" i="0" u="none" strike="noStrike" cap="none">
                <a:solidFill>
                  <a:srgbClr val="A2A2A2"/>
                </a:solidFill>
                <a:latin typeface="Gill Sans"/>
                <a:ea typeface="Gill Sans"/>
                <a:cs typeface="Gill Sans"/>
                <a:sym typeface="Gill Sans"/>
              </a:defRPr>
            </a:lvl4pPr>
            <a:lvl5pPr marL="0" marR="0" lvl="4" indent="0" algn="ctr" rtl="0">
              <a:spcBef>
                <a:spcPts val="0"/>
              </a:spcBef>
              <a:buNone/>
              <a:defRPr sz="1200" b="0" i="0" u="none" strike="noStrike" cap="none">
                <a:solidFill>
                  <a:srgbClr val="A2A2A2"/>
                </a:solidFill>
                <a:latin typeface="Gill Sans"/>
                <a:ea typeface="Gill Sans"/>
                <a:cs typeface="Gill Sans"/>
                <a:sym typeface="Gill Sans"/>
              </a:defRPr>
            </a:lvl5pPr>
            <a:lvl6pPr marL="0" marR="0" lvl="5" indent="0" algn="ctr" rtl="0">
              <a:spcBef>
                <a:spcPts val="0"/>
              </a:spcBef>
              <a:buNone/>
              <a:defRPr sz="1200" b="0" i="0" u="none" strike="noStrike" cap="none">
                <a:solidFill>
                  <a:srgbClr val="A2A2A2"/>
                </a:solidFill>
                <a:latin typeface="Gill Sans"/>
                <a:ea typeface="Gill Sans"/>
                <a:cs typeface="Gill Sans"/>
                <a:sym typeface="Gill Sans"/>
              </a:defRPr>
            </a:lvl6pPr>
            <a:lvl7pPr marL="0" marR="0" lvl="6" indent="0" algn="ctr" rtl="0">
              <a:spcBef>
                <a:spcPts val="0"/>
              </a:spcBef>
              <a:buNone/>
              <a:defRPr sz="1200" b="0" i="0" u="none" strike="noStrike" cap="none">
                <a:solidFill>
                  <a:srgbClr val="A2A2A2"/>
                </a:solidFill>
                <a:latin typeface="Gill Sans"/>
                <a:ea typeface="Gill Sans"/>
                <a:cs typeface="Gill Sans"/>
                <a:sym typeface="Gill Sans"/>
              </a:defRPr>
            </a:lvl7pPr>
            <a:lvl8pPr marL="0" marR="0" lvl="7" indent="0" algn="ctr" rtl="0">
              <a:spcBef>
                <a:spcPts val="0"/>
              </a:spcBef>
              <a:buNone/>
              <a:defRPr sz="1200" b="0" i="0" u="none" strike="noStrike" cap="none">
                <a:solidFill>
                  <a:srgbClr val="A2A2A2"/>
                </a:solidFill>
                <a:latin typeface="Gill Sans"/>
                <a:ea typeface="Gill Sans"/>
                <a:cs typeface="Gill Sans"/>
                <a:sym typeface="Gill Sans"/>
              </a:defRPr>
            </a:lvl8pPr>
            <a:lvl9pPr marL="0" marR="0" lvl="8" indent="0" algn="ctr" rtl="0">
              <a:spcBef>
                <a:spcPts val="0"/>
              </a:spcBef>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
        <p:nvSpPr>
          <p:cNvPr id="19" name="Google Shape;19;p1"/>
          <p:cNvSpPr/>
          <p:nvPr/>
        </p:nvSpPr>
        <p:spPr>
          <a:xfrm>
            <a:off x="1014984" y="-54"/>
            <a:ext cx="73152" cy="6858054"/>
          </a:xfrm>
          <a:prstGeom prst="rect">
            <a:avLst/>
          </a:prstGeom>
          <a:solidFill>
            <a:schemeClr val="lt1"/>
          </a:solidFill>
          <a:ln>
            <a:noFill/>
          </a:ln>
          <a:effectLst>
            <a:outerShdw blurRad="38550" dist="38000" dir="10800000" algn="tl" rotWithShape="0">
              <a:srgbClr val="6A6A6A">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hyperlink" Target="http://fb.ru/article/160267/zarojdenie-i-istoriya-legkoy-atletiki-istoriya-legkoy-atletiki-v-rossii" TargetMode="External"/><Relationship Id="rId7" Type="http://schemas.openxmlformats.org/officeDocument/2006/relationships/hyperlink" Target="https://ru.wikipedia.org/wiki/%D0%9A%D0%B0%D1%82%D0%B5%D0%B3%D0%BE%D1%80%D0%B8%D1%8F:%D0%9B%D0%B5%D0%B3%D0%BA%D0%BE%D0%B0%D1%82%D0%BB%D0%B5%D1%82%D1%8B_%D0%A1%D0%A1%D0%A1%D0%A0"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persones.ru/person-cat-43.html" TargetMode="External"/><Relationship Id="rId5" Type="http://schemas.openxmlformats.org/officeDocument/2006/relationships/hyperlink" Target="http://light-sport2011.narod.ru/name.html" TargetMode="External"/><Relationship Id="rId4" Type="http://schemas.openxmlformats.org/officeDocument/2006/relationships/hyperlink" Target="http://74213sp1.edusite.ru/p53aa1.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3"/>
          <p:cNvSpPr txBox="1"/>
          <p:nvPr/>
        </p:nvSpPr>
        <p:spPr>
          <a:xfrm>
            <a:off x="3200674" y="1105429"/>
            <a:ext cx="5524269"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4000" b="1" i="0" u="none" strike="noStrike" cap="none" dirty="0">
                <a:solidFill>
                  <a:schemeClr val="accent1"/>
                </a:solidFill>
                <a:latin typeface="Times New Roman"/>
                <a:ea typeface="Times New Roman"/>
                <a:cs typeface="Times New Roman"/>
                <a:sym typeface="Times New Roman"/>
              </a:rPr>
              <a:t>ЛЕГЕНДЫ</a:t>
            </a:r>
            <a:endParaRPr dirty="0"/>
          </a:p>
          <a:p>
            <a:pPr marL="0" marR="0" lvl="0" indent="0" algn="ctr" rtl="0">
              <a:spcBef>
                <a:spcPts val="0"/>
              </a:spcBef>
              <a:spcAft>
                <a:spcPts val="0"/>
              </a:spcAft>
              <a:buNone/>
            </a:pPr>
            <a:r>
              <a:rPr lang="ru-RU" sz="4000" b="1" i="0" u="none" strike="noStrike" cap="none" dirty="0">
                <a:solidFill>
                  <a:schemeClr val="accent1"/>
                </a:solidFill>
                <a:latin typeface="Times New Roman"/>
                <a:ea typeface="Times New Roman"/>
                <a:cs typeface="Times New Roman"/>
                <a:sym typeface="Times New Roman"/>
              </a:rPr>
              <a:t>ЛЕГКОЙ  АТЛЕТИКИ</a:t>
            </a:r>
            <a:endParaRPr sz="4000" b="1" i="0" u="none" strike="noStrike" cap="none" dirty="0">
              <a:solidFill>
                <a:schemeClr val="accent1"/>
              </a:solidFill>
              <a:latin typeface="Times New Roman"/>
              <a:ea typeface="Times New Roman"/>
              <a:cs typeface="Times New Roman"/>
              <a:sym typeface="Times New Roman"/>
            </a:endParaRPr>
          </a:p>
        </p:txBody>
      </p:sp>
      <p:sp>
        <p:nvSpPr>
          <p:cNvPr id="105" name="Google Shape;105;p13"/>
          <p:cNvSpPr txBox="1"/>
          <p:nvPr/>
        </p:nvSpPr>
        <p:spPr>
          <a:xfrm>
            <a:off x="4786314" y="4643446"/>
            <a:ext cx="3780202"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ru-RU" sz="2400" b="0" i="0" u="none" strike="noStrike" cap="none" dirty="0">
              <a:solidFill>
                <a:schemeClr val="dk1"/>
              </a:solidFill>
              <a:latin typeface="Times New Roman"/>
              <a:ea typeface="Times New Roman"/>
              <a:cs typeface="Times New Roman"/>
              <a:sym typeface="Times New Roman"/>
            </a:endParaRPr>
          </a:p>
        </p:txBody>
      </p:sp>
      <p:pic>
        <p:nvPicPr>
          <p:cNvPr id="106" name="Google Shape;106;p13" descr="4680278_çalışma-adam-izlemek-alan-spor-sanat.jpg"/>
          <p:cNvPicPr preferRelativeResize="0"/>
          <p:nvPr/>
        </p:nvPicPr>
        <p:blipFill rotWithShape="1">
          <a:blip r:embed="rId3">
            <a:alphaModFix/>
          </a:blip>
          <a:srcRect/>
          <a:stretch/>
        </p:blipFill>
        <p:spPr>
          <a:xfrm>
            <a:off x="1571604" y="2428868"/>
            <a:ext cx="2646440" cy="3744962"/>
          </a:xfrm>
          <a:prstGeom prst="roundRect">
            <a:avLst>
              <a:gd name="adj" fmla="val 16667"/>
            </a:avLst>
          </a:prstGeom>
          <a:noFill/>
          <a:ln w="28575" cap="flat" cmpd="sng">
            <a:solidFill>
              <a:schemeClr val="accent1"/>
            </a:solidFill>
            <a:prstDash val="solid"/>
            <a:round/>
            <a:headEnd type="none" w="sm" len="sm"/>
            <a:tailEnd type="none" w="sm" len="sm"/>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par>
                                <p:cTn id="8" presetID="10" presetClass="entr" presetSubtype="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1000"/>
                                        <p:tgtEl>
                                          <p:spTgt spid="10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fade">
                                      <p:cBhvr>
                                        <p:cTn id="14"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p:nvPr/>
        </p:nvSpPr>
        <p:spPr>
          <a:xfrm>
            <a:off x="1440000" y="432000"/>
            <a:ext cx="726160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ОНИ  ТВОРИЛИ  ИСТОРИЮ</a:t>
            </a:r>
            <a:endParaRPr sz="4000" b="1" cap="none">
              <a:solidFill>
                <a:schemeClr val="accent1"/>
              </a:solidFill>
              <a:latin typeface="Times New Roman"/>
              <a:ea typeface="Times New Roman"/>
              <a:cs typeface="Times New Roman"/>
              <a:sym typeface="Times New Roman"/>
            </a:endParaRPr>
          </a:p>
        </p:txBody>
      </p:sp>
      <p:sp>
        <p:nvSpPr>
          <p:cNvPr id="178" name="Google Shape;178;p22"/>
          <p:cNvSpPr/>
          <p:nvPr/>
        </p:nvSpPr>
        <p:spPr>
          <a:xfrm>
            <a:off x="3420000" y="1188000"/>
            <a:ext cx="2723636" cy="540000"/>
          </a:xfrm>
          <a:prstGeom prst="roundRect">
            <a:avLst>
              <a:gd name="adj" fmla="val 16667"/>
            </a:avLst>
          </a:prstGeom>
          <a:solidFill>
            <a:srgbClr val="5D5E99"/>
          </a:solidFill>
          <a:ln w="28575" cap="flat" cmpd="sng">
            <a:solidFill>
              <a:srgbClr val="7575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ru-RU" sz="2400" i="1">
                <a:solidFill>
                  <a:schemeClr val="lt1"/>
                </a:solidFill>
                <a:latin typeface="Gill Sans"/>
                <a:ea typeface="Gill Sans"/>
                <a:cs typeface="Gill Sans"/>
                <a:sym typeface="Gill Sans"/>
              </a:rPr>
              <a:t> </a:t>
            </a:r>
            <a:r>
              <a:rPr lang="ru-RU" sz="2400" b="1" i="1">
                <a:solidFill>
                  <a:schemeClr val="lt1"/>
                </a:solidFill>
                <a:latin typeface="Gill Sans"/>
                <a:ea typeface="Gill Sans"/>
                <a:cs typeface="Gill Sans"/>
                <a:sym typeface="Gill Sans"/>
              </a:rPr>
              <a:t>ВЛАДИМИР  КУЦ</a:t>
            </a:r>
            <a:endParaRPr sz="2400" b="1" i="1">
              <a:solidFill>
                <a:schemeClr val="lt1"/>
              </a:solidFill>
              <a:latin typeface="Gill Sans"/>
              <a:ea typeface="Gill Sans"/>
              <a:cs typeface="Gill Sans"/>
              <a:sym typeface="Gill Sans"/>
            </a:endParaRPr>
          </a:p>
        </p:txBody>
      </p:sp>
      <p:sp>
        <p:nvSpPr>
          <p:cNvPr id="179" name="Google Shape;179;p22"/>
          <p:cNvSpPr txBox="1"/>
          <p:nvPr/>
        </p:nvSpPr>
        <p:spPr>
          <a:xfrm>
            <a:off x="3571868" y="2214554"/>
            <a:ext cx="4929222" cy="381642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Владимир Куц - участник Великой Отечественной войны, советский спортсмен, стайер, родился 7 февраля 1927 с.Алексино, Сумской области. Именем нашего бегуна назвали Олимпиаду 1956г. в Мельбурне, где он завоевал две золотые медали на дистанции 5.000 и 10.000 м, установив два олимпийских рекорда. В 1954 г. удостоен звания чемпиона Европы на 5.000 м, десятикратный чемпион СССР.</a:t>
            </a:r>
            <a:endParaRPr sz="2200">
              <a:solidFill>
                <a:schemeClr val="dk1"/>
              </a:solidFill>
              <a:latin typeface="Times New Roman"/>
              <a:ea typeface="Times New Roman"/>
              <a:cs typeface="Times New Roman"/>
              <a:sym typeface="Times New Roman"/>
            </a:endParaRPr>
          </a:p>
        </p:txBody>
      </p:sp>
      <p:pic>
        <p:nvPicPr>
          <p:cNvPr id="180" name="Google Shape;180;p22" descr="125307579_vladimir_kytz34806.jpg"/>
          <p:cNvPicPr preferRelativeResize="0"/>
          <p:nvPr/>
        </p:nvPicPr>
        <p:blipFill rotWithShape="1">
          <a:blip r:embed="rId3">
            <a:alphaModFix/>
          </a:blip>
          <a:srcRect/>
          <a:stretch/>
        </p:blipFill>
        <p:spPr>
          <a:xfrm>
            <a:off x="1285200" y="2428868"/>
            <a:ext cx="2027649" cy="2497290"/>
          </a:xfrm>
          <a:prstGeom prst="roundRect">
            <a:avLst>
              <a:gd name="adj" fmla="val 16667"/>
            </a:avLst>
          </a:prstGeom>
          <a:noFill/>
          <a:ln w="28575" cap="flat" cmpd="sng">
            <a:solidFill>
              <a:schemeClr val="accent1"/>
            </a:solidFill>
            <a:prstDash val="solid"/>
            <a:round/>
            <a:headEnd type="none" w="sm" len="sm"/>
            <a:tailEnd type="none" w="sm" len="sm"/>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p:nvPr/>
        </p:nvSpPr>
        <p:spPr>
          <a:xfrm>
            <a:off x="1440000" y="432000"/>
            <a:ext cx="726160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ОНИ  ТВОРИЛИ  ИСТОРИЮ</a:t>
            </a:r>
            <a:endParaRPr sz="4000" b="1" cap="none">
              <a:solidFill>
                <a:schemeClr val="accent1"/>
              </a:solidFill>
              <a:latin typeface="Times New Roman"/>
              <a:ea typeface="Times New Roman"/>
              <a:cs typeface="Times New Roman"/>
              <a:sym typeface="Times New Roman"/>
            </a:endParaRPr>
          </a:p>
        </p:txBody>
      </p:sp>
      <p:sp>
        <p:nvSpPr>
          <p:cNvPr id="186" name="Google Shape;186;p23"/>
          <p:cNvSpPr/>
          <p:nvPr/>
        </p:nvSpPr>
        <p:spPr>
          <a:xfrm>
            <a:off x="3420000" y="1188000"/>
            <a:ext cx="2491322" cy="540000"/>
          </a:xfrm>
          <a:prstGeom prst="roundRect">
            <a:avLst>
              <a:gd name="adj" fmla="val 16667"/>
            </a:avLst>
          </a:prstGeom>
          <a:solidFill>
            <a:srgbClr val="5D5E99"/>
          </a:solidFill>
          <a:ln w="28575" cap="flat" cmpd="sng">
            <a:solidFill>
              <a:srgbClr val="7575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i="1">
                <a:solidFill>
                  <a:schemeClr val="lt1"/>
                </a:solidFill>
                <a:latin typeface="Gill Sans"/>
                <a:ea typeface="Gill Sans"/>
                <a:cs typeface="Gill Sans"/>
                <a:sym typeface="Gill Sans"/>
              </a:rPr>
              <a:t> </a:t>
            </a:r>
            <a:r>
              <a:rPr lang="ru-RU" sz="2400" i="1">
                <a:solidFill>
                  <a:schemeClr val="lt1"/>
                </a:solidFill>
                <a:latin typeface="Gill Sans"/>
                <a:ea typeface="Gill Sans"/>
                <a:cs typeface="Gill Sans"/>
                <a:sym typeface="Gill Sans"/>
              </a:rPr>
              <a:t>ТАМАРА  ПРЕСС</a:t>
            </a:r>
            <a:endParaRPr sz="2400" i="1">
              <a:solidFill>
                <a:schemeClr val="lt1"/>
              </a:solidFill>
              <a:latin typeface="Gill Sans"/>
              <a:ea typeface="Gill Sans"/>
              <a:cs typeface="Gill Sans"/>
              <a:sym typeface="Gill Sans"/>
            </a:endParaRPr>
          </a:p>
        </p:txBody>
      </p:sp>
      <p:sp>
        <p:nvSpPr>
          <p:cNvPr id="187" name="Google Shape;187;p23"/>
          <p:cNvSpPr txBox="1"/>
          <p:nvPr/>
        </p:nvSpPr>
        <p:spPr>
          <a:xfrm flipH="1">
            <a:off x="1428728" y="4293845"/>
            <a:ext cx="7143800" cy="178510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Тамара Пресс советская легкоатлетка, метательница диска и толкательница ядра. Она родилась 10 мая 1937 года в г. Харькове.  Тамара является трехкратной олимпийской чемпионкой, рекордсменкой мира, 3-х кратной чемпионкой  Европы, 16-ти кратной чемпионкой СССР. </a:t>
            </a:r>
            <a:endParaRPr sz="2200">
              <a:solidFill>
                <a:schemeClr val="dk1"/>
              </a:solidFill>
              <a:latin typeface="Times New Roman"/>
              <a:ea typeface="Times New Roman"/>
              <a:cs typeface="Times New Roman"/>
              <a:sym typeface="Times New Roman"/>
            </a:endParaRPr>
          </a:p>
        </p:txBody>
      </p:sp>
      <p:pic>
        <p:nvPicPr>
          <p:cNvPr id="188" name="Google Shape;188;p23" descr="56615a6a5a5265dd2889de634df956e1.png"/>
          <p:cNvPicPr preferRelativeResize="0"/>
          <p:nvPr/>
        </p:nvPicPr>
        <p:blipFill rotWithShape="1">
          <a:blip r:embed="rId3">
            <a:alphaModFix/>
          </a:blip>
          <a:srcRect/>
          <a:stretch/>
        </p:blipFill>
        <p:spPr>
          <a:xfrm>
            <a:off x="1500166" y="2357430"/>
            <a:ext cx="2406316" cy="1800000"/>
          </a:xfrm>
          <a:prstGeom prst="roundRect">
            <a:avLst>
              <a:gd name="adj" fmla="val 16667"/>
            </a:avLst>
          </a:prstGeom>
          <a:noFill/>
          <a:ln w="28575" cap="flat" cmpd="sng">
            <a:solidFill>
              <a:srgbClr val="9192BD"/>
            </a:solidFill>
            <a:prstDash val="solid"/>
            <a:round/>
            <a:headEnd type="none" w="sm" len="sm"/>
            <a:tailEnd type="none" w="sm" len="sm"/>
          </a:ln>
        </p:spPr>
      </p:pic>
      <p:pic>
        <p:nvPicPr>
          <p:cNvPr id="189" name="Google Shape;189;p23" descr="Tamara-Press.jpg"/>
          <p:cNvPicPr preferRelativeResize="0"/>
          <p:nvPr/>
        </p:nvPicPr>
        <p:blipFill rotWithShape="1">
          <a:blip r:embed="rId4">
            <a:alphaModFix/>
          </a:blip>
          <a:srcRect/>
          <a:stretch/>
        </p:blipFill>
        <p:spPr>
          <a:xfrm>
            <a:off x="4429124" y="2358000"/>
            <a:ext cx="4125000" cy="1800000"/>
          </a:xfrm>
          <a:prstGeom prst="roundRect">
            <a:avLst>
              <a:gd name="adj" fmla="val 16667"/>
            </a:avLst>
          </a:prstGeom>
          <a:noFill/>
          <a:ln w="28575" cap="flat" cmpd="sng">
            <a:solidFill>
              <a:srgbClr val="8487A1"/>
            </a:solidFill>
            <a:prstDash val="solid"/>
            <a:round/>
            <a:headEnd type="none" w="sm" len="sm"/>
            <a:tailEnd type="none" w="sm" len="sm"/>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p:nvPr/>
        </p:nvSpPr>
        <p:spPr>
          <a:xfrm>
            <a:off x="1440000" y="432000"/>
            <a:ext cx="726160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ОНИ  ТВОРИЛИ  ИСТОРИЮ</a:t>
            </a:r>
            <a:endParaRPr sz="4000" b="1" cap="none">
              <a:solidFill>
                <a:schemeClr val="accent1"/>
              </a:solidFill>
              <a:latin typeface="Times New Roman"/>
              <a:ea typeface="Times New Roman"/>
              <a:cs typeface="Times New Roman"/>
              <a:sym typeface="Times New Roman"/>
            </a:endParaRPr>
          </a:p>
        </p:txBody>
      </p:sp>
      <p:sp>
        <p:nvSpPr>
          <p:cNvPr id="196" name="Google Shape;196;p24"/>
          <p:cNvSpPr/>
          <p:nvPr/>
        </p:nvSpPr>
        <p:spPr>
          <a:xfrm>
            <a:off x="3420000" y="1188000"/>
            <a:ext cx="3080826" cy="540000"/>
          </a:xfrm>
          <a:prstGeom prst="roundRect">
            <a:avLst>
              <a:gd name="adj" fmla="val 16667"/>
            </a:avLst>
          </a:prstGeom>
          <a:solidFill>
            <a:srgbClr val="5D5E99"/>
          </a:solidFill>
          <a:ln w="28575" cap="flat" cmpd="sng">
            <a:solidFill>
              <a:srgbClr val="7575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i="1">
                <a:solidFill>
                  <a:schemeClr val="lt1"/>
                </a:solidFill>
                <a:latin typeface="Gill Sans"/>
                <a:ea typeface="Gill Sans"/>
                <a:cs typeface="Gill Sans"/>
                <a:sym typeface="Gill Sans"/>
              </a:rPr>
              <a:t> </a:t>
            </a:r>
            <a:r>
              <a:rPr lang="ru-RU" sz="2400" b="1" i="1">
                <a:solidFill>
                  <a:schemeClr val="lt1"/>
                </a:solidFill>
                <a:latin typeface="Gill Sans"/>
                <a:ea typeface="Gill Sans"/>
                <a:cs typeface="Gill Sans"/>
                <a:sym typeface="Gill Sans"/>
              </a:rPr>
              <a:t>ВАЛЕРИЙ БРУМЕЛЬ</a:t>
            </a:r>
            <a:endParaRPr sz="2400" b="1" i="1">
              <a:solidFill>
                <a:schemeClr val="lt1"/>
              </a:solidFill>
              <a:latin typeface="Gill Sans"/>
              <a:ea typeface="Gill Sans"/>
              <a:cs typeface="Gill Sans"/>
              <a:sym typeface="Gill Sans"/>
            </a:endParaRPr>
          </a:p>
        </p:txBody>
      </p:sp>
      <p:pic>
        <p:nvPicPr>
          <p:cNvPr id="197" name="Google Shape;197;p24" descr="salto-rodillo-ventral.jpg"/>
          <p:cNvPicPr preferRelativeResize="0"/>
          <p:nvPr/>
        </p:nvPicPr>
        <p:blipFill rotWithShape="1">
          <a:blip r:embed="rId3">
            <a:alphaModFix/>
          </a:blip>
          <a:srcRect/>
          <a:stretch/>
        </p:blipFill>
        <p:spPr>
          <a:xfrm>
            <a:off x="1285852" y="2571744"/>
            <a:ext cx="2678924" cy="1714512"/>
          </a:xfrm>
          <a:prstGeom prst="roundRect">
            <a:avLst>
              <a:gd name="adj" fmla="val 16667"/>
            </a:avLst>
          </a:prstGeom>
          <a:noFill/>
          <a:ln w="28575" cap="flat" cmpd="sng">
            <a:solidFill>
              <a:schemeClr val="accent1"/>
            </a:solidFill>
            <a:prstDash val="solid"/>
            <a:round/>
            <a:headEnd type="none" w="sm" len="sm"/>
            <a:tailEnd type="none" w="sm" len="sm"/>
          </a:ln>
        </p:spPr>
      </p:pic>
      <p:sp>
        <p:nvSpPr>
          <p:cNvPr id="198" name="Google Shape;198;p24"/>
          <p:cNvSpPr txBox="1"/>
          <p:nvPr/>
        </p:nvSpPr>
        <p:spPr>
          <a:xfrm>
            <a:off x="4286248" y="2143116"/>
            <a:ext cx="4214842" cy="313932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Валерий Брумель советский легкоатлет, прыгун в высоту, родился 14 мая 1942 г., с. Разведки Амурской области. Олимпийский чемпион 1964 г., серебряный призер Олимпийских игр 1960 г., чемпион Европы 1962 г., многократный чемпион СССР.</a:t>
            </a:r>
            <a:endParaRPr sz="2200">
              <a:solidFill>
                <a:schemeClr val="dk1"/>
              </a:solidFill>
              <a:latin typeface="Times New Roman"/>
              <a:ea typeface="Times New Roman"/>
              <a:cs typeface="Times New Roman"/>
              <a:sym typeface="Times New Roman"/>
            </a:endParaRPr>
          </a:p>
        </p:txBody>
      </p:sp>
      <p:sp>
        <p:nvSpPr>
          <p:cNvPr id="199" name="Google Shape;199;p24"/>
          <p:cNvSpPr/>
          <p:nvPr/>
        </p:nvSpPr>
        <p:spPr>
          <a:xfrm>
            <a:off x="1214414" y="5143512"/>
            <a:ext cx="7358114" cy="76944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a:solidFill>
                  <a:srgbClr val="000000"/>
                </a:solidFill>
                <a:latin typeface="Times New Roman"/>
                <a:ea typeface="Times New Roman"/>
                <a:cs typeface="Times New Roman"/>
                <a:sym typeface="Times New Roman"/>
              </a:rPr>
              <a:t>Установил 6 рекордов мира по прыжкам в высоту. В 1961-1963 г. признан лучшим спортсменом мира.</a:t>
            </a:r>
            <a:endParaRPr sz="1800">
              <a:solidFill>
                <a:schemeClr val="dk1"/>
              </a:solidFill>
              <a:latin typeface="Gill Sans"/>
              <a:ea typeface="Gill Sans"/>
              <a:cs typeface="Gill Sans"/>
              <a:sym typeface="Gill Sans"/>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p:nvPr/>
        </p:nvSpPr>
        <p:spPr>
          <a:xfrm>
            <a:off x="1440000" y="432000"/>
            <a:ext cx="726160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ОНИ  ТВОРИЛИ  ИСТОРИЮ</a:t>
            </a:r>
            <a:endParaRPr sz="4000" b="1" cap="none">
              <a:solidFill>
                <a:schemeClr val="accent1"/>
              </a:solidFill>
              <a:latin typeface="Times New Roman"/>
              <a:ea typeface="Times New Roman"/>
              <a:cs typeface="Times New Roman"/>
              <a:sym typeface="Times New Roman"/>
            </a:endParaRPr>
          </a:p>
        </p:txBody>
      </p:sp>
      <p:pic>
        <p:nvPicPr>
          <p:cNvPr id="205" name="Google Shape;205;p25" descr="виктор санеев.jpg"/>
          <p:cNvPicPr preferRelativeResize="0"/>
          <p:nvPr/>
        </p:nvPicPr>
        <p:blipFill rotWithShape="1">
          <a:blip r:embed="rId3">
            <a:alphaModFix/>
          </a:blip>
          <a:srcRect/>
          <a:stretch/>
        </p:blipFill>
        <p:spPr>
          <a:xfrm>
            <a:off x="1285200" y="4143380"/>
            <a:ext cx="2319893" cy="1798052"/>
          </a:xfrm>
          <a:prstGeom prst="roundRect">
            <a:avLst>
              <a:gd name="adj" fmla="val 16667"/>
            </a:avLst>
          </a:prstGeom>
          <a:noFill/>
          <a:ln w="28575" cap="flat" cmpd="sng">
            <a:solidFill>
              <a:schemeClr val="accent1"/>
            </a:solidFill>
            <a:prstDash val="solid"/>
            <a:round/>
            <a:headEnd type="none" w="sm" len="sm"/>
            <a:tailEnd type="none" w="sm" len="sm"/>
          </a:ln>
        </p:spPr>
      </p:pic>
      <p:pic>
        <p:nvPicPr>
          <p:cNvPr id="206" name="Google Shape;206;p25" descr="saneev-viktor-danilovich-3-10-1945-suhumi_1.png"/>
          <p:cNvPicPr preferRelativeResize="0"/>
          <p:nvPr/>
        </p:nvPicPr>
        <p:blipFill rotWithShape="1">
          <a:blip r:embed="rId4">
            <a:alphaModFix/>
          </a:blip>
          <a:srcRect/>
          <a:stretch/>
        </p:blipFill>
        <p:spPr>
          <a:xfrm>
            <a:off x="1285200" y="2214554"/>
            <a:ext cx="1667782" cy="1714512"/>
          </a:xfrm>
          <a:prstGeom prst="roundRect">
            <a:avLst>
              <a:gd name="adj" fmla="val 16667"/>
            </a:avLst>
          </a:prstGeom>
          <a:noFill/>
          <a:ln w="28575" cap="flat" cmpd="sng">
            <a:solidFill>
              <a:schemeClr val="accent1"/>
            </a:solidFill>
            <a:prstDash val="solid"/>
            <a:round/>
            <a:headEnd type="none" w="sm" len="sm"/>
            <a:tailEnd type="none" w="sm" len="sm"/>
          </a:ln>
        </p:spPr>
      </p:pic>
      <p:sp>
        <p:nvSpPr>
          <p:cNvPr id="207" name="Google Shape;207;p25"/>
          <p:cNvSpPr/>
          <p:nvPr/>
        </p:nvSpPr>
        <p:spPr>
          <a:xfrm>
            <a:off x="4071934" y="2214554"/>
            <a:ext cx="4286280" cy="381642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Виктор Санеев прыгун тройным прыжком. Он родился 3 октября 1945 г. в Сухуми. Это легендарный легкоатлет, он единственный прыгун, которому удалось выиграть 3 олимпийские золотые медали: 1968 - Мехико, 1972 - Мюнхен, 1976 - Монреаль и на Олимпийских играх в Москве  в 1980 году завоевал серебро. </a:t>
            </a:r>
            <a:endParaRPr/>
          </a:p>
        </p:txBody>
      </p:sp>
      <p:sp>
        <p:nvSpPr>
          <p:cNvPr id="208" name="Google Shape;208;p25"/>
          <p:cNvSpPr/>
          <p:nvPr/>
        </p:nvSpPr>
        <p:spPr>
          <a:xfrm>
            <a:off x="3420000" y="1188000"/>
            <a:ext cx="2643206" cy="540000"/>
          </a:xfrm>
          <a:prstGeom prst="roundRect">
            <a:avLst>
              <a:gd name="adj" fmla="val 16667"/>
            </a:avLst>
          </a:prstGeom>
          <a:solidFill>
            <a:srgbClr val="5D5E99"/>
          </a:solidFill>
          <a:ln w="28575" cap="flat" cmpd="sng">
            <a:solidFill>
              <a:srgbClr val="7575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i="1">
                <a:solidFill>
                  <a:schemeClr val="lt1"/>
                </a:solidFill>
                <a:latin typeface="Gill Sans"/>
                <a:ea typeface="Gill Sans"/>
                <a:cs typeface="Gill Sans"/>
                <a:sym typeface="Gill Sans"/>
              </a:rPr>
              <a:t> </a:t>
            </a:r>
            <a:r>
              <a:rPr lang="ru-RU" sz="2400" i="1">
                <a:solidFill>
                  <a:schemeClr val="lt1"/>
                </a:solidFill>
                <a:latin typeface="Gill Sans"/>
                <a:ea typeface="Gill Sans"/>
                <a:cs typeface="Gill Sans"/>
                <a:sym typeface="Gill Sans"/>
              </a:rPr>
              <a:t>ВИКТОР  САНЕЕВ</a:t>
            </a:r>
            <a:endParaRPr sz="2400" i="1">
              <a:solidFill>
                <a:schemeClr val="lt1"/>
              </a:solidFill>
              <a:latin typeface="Gill Sans"/>
              <a:ea typeface="Gill Sans"/>
              <a:cs typeface="Gill Sans"/>
              <a:sym typeface="Gill Sans"/>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p:nvPr/>
        </p:nvSpPr>
        <p:spPr>
          <a:xfrm>
            <a:off x="1440000" y="432000"/>
            <a:ext cx="726160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ОНИ  ТВОРИЛИ  ИСТОРИЮ</a:t>
            </a:r>
            <a:endParaRPr sz="4000" b="1" cap="none">
              <a:solidFill>
                <a:schemeClr val="accent1"/>
              </a:solidFill>
              <a:latin typeface="Times New Roman"/>
              <a:ea typeface="Times New Roman"/>
              <a:cs typeface="Times New Roman"/>
              <a:sym typeface="Times New Roman"/>
            </a:endParaRPr>
          </a:p>
        </p:txBody>
      </p:sp>
      <p:sp>
        <p:nvSpPr>
          <p:cNvPr id="215" name="Google Shape;215;p26"/>
          <p:cNvSpPr/>
          <p:nvPr/>
        </p:nvSpPr>
        <p:spPr>
          <a:xfrm>
            <a:off x="3420000" y="1188000"/>
            <a:ext cx="3000396" cy="540000"/>
          </a:xfrm>
          <a:prstGeom prst="roundRect">
            <a:avLst>
              <a:gd name="adj" fmla="val 16667"/>
            </a:avLst>
          </a:prstGeom>
          <a:solidFill>
            <a:srgbClr val="5D5E99"/>
          </a:solidFill>
          <a:ln w="28575" cap="flat" cmpd="sng">
            <a:solidFill>
              <a:srgbClr val="7575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i="1">
                <a:solidFill>
                  <a:schemeClr val="lt1"/>
                </a:solidFill>
                <a:latin typeface="Gill Sans"/>
                <a:ea typeface="Gill Sans"/>
                <a:cs typeface="Gill Sans"/>
                <a:sym typeface="Gill Sans"/>
              </a:rPr>
              <a:t> </a:t>
            </a:r>
            <a:r>
              <a:rPr lang="ru-RU" sz="2400" b="1" i="1">
                <a:solidFill>
                  <a:schemeClr val="lt1"/>
                </a:solidFill>
                <a:latin typeface="Gill Sans"/>
                <a:ea typeface="Gill Sans"/>
                <a:cs typeface="Gill Sans"/>
                <a:sym typeface="Gill Sans"/>
              </a:rPr>
              <a:t>ФАИНА   МЕЛЬНИК</a:t>
            </a:r>
            <a:endParaRPr sz="2400" b="1" i="1">
              <a:solidFill>
                <a:schemeClr val="lt1"/>
              </a:solidFill>
              <a:latin typeface="Gill Sans"/>
              <a:ea typeface="Gill Sans"/>
              <a:cs typeface="Gill Sans"/>
              <a:sym typeface="Gill Sans"/>
            </a:endParaRPr>
          </a:p>
        </p:txBody>
      </p:sp>
      <p:pic>
        <p:nvPicPr>
          <p:cNvPr id="216" name="Google Shape;216;p26" descr="b7e756239afa.jpg"/>
          <p:cNvPicPr preferRelativeResize="0"/>
          <p:nvPr/>
        </p:nvPicPr>
        <p:blipFill rotWithShape="1">
          <a:blip r:embed="rId3">
            <a:alphaModFix/>
          </a:blip>
          <a:srcRect/>
          <a:stretch/>
        </p:blipFill>
        <p:spPr>
          <a:xfrm>
            <a:off x="1285200" y="2285992"/>
            <a:ext cx="2381250" cy="3276600"/>
          </a:xfrm>
          <a:prstGeom prst="roundRect">
            <a:avLst>
              <a:gd name="adj" fmla="val 16667"/>
            </a:avLst>
          </a:prstGeom>
          <a:noFill/>
          <a:ln w="28575" cap="flat" cmpd="sng">
            <a:solidFill>
              <a:schemeClr val="accent1"/>
            </a:solidFill>
            <a:prstDash val="solid"/>
            <a:round/>
            <a:headEnd type="none" w="sm" len="sm"/>
            <a:tailEnd type="none" w="sm" len="sm"/>
          </a:ln>
        </p:spPr>
      </p:pic>
      <p:sp>
        <p:nvSpPr>
          <p:cNvPr id="217" name="Google Shape;217;p26"/>
          <p:cNvSpPr txBox="1"/>
          <p:nvPr/>
        </p:nvSpPr>
        <p:spPr>
          <a:xfrm>
            <a:off x="4071934" y="2143116"/>
            <a:ext cx="4429156" cy="381642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Фаина Мельник, советская легкоатлетка, метание диска и толкание ядра. Она родилась 9 июня 1945г., г.Бакота  Хмельницкая область. Двукратная чемпионка Европы 1972 г., 1974 г., олимпийская чемпионка 1972 г. в метании диска - 66.62м. Участница трех Олимпийских игр, многократная чемпионка мира, установила 11 мировых рекордов.  </a:t>
            </a:r>
            <a:endParaRPr sz="2200">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p:nvPr/>
        </p:nvSpPr>
        <p:spPr>
          <a:xfrm>
            <a:off x="1440000" y="432000"/>
            <a:ext cx="726160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ОНИ  ТВОРИЛИ  ИСТОРИЮ</a:t>
            </a:r>
            <a:endParaRPr sz="4000" b="1" cap="none">
              <a:solidFill>
                <a:schemeClr val="accent1"/>
              </a:solidFill>
              <a:latin typeface="Times New Roman"/>
              <a:ea typeface="Times New Roman"/>
              <a:cs typeface="Times New Roman"/>
              <a:sym typeface="Times New Roman"/>
            </a:endParaRPr>
          </a:p>
        </p:txBody>
      </p:sp>
      <p:sp>
        <p:nvSpPr>
          <p:cNvPr id="223" name="Google Shape;223;p27"/>
          <p:cNvSpPr/>
          <p:nvPr/>
        </p:nvSpPr>
        <p:spPr>
          <a:xfrm>
            <a:off x="3420000" y="1188000"/>
            <a:ext cx="3000396" cy="540000"/>
          </a:xfrm>
          <a:prstGeom prst="roundRect">
            <a:avLst>
              <a:gd name="adj" fmla="val 16667"/>
            </a:avLst>
          </a:prstGeom>
          <a:solidFill>
            <a:srgbClr val="5D5E99"/>
          </a:solidFill>
          <a:ln w="28575" cap="flat" cmpd="sng">
            <a:solidFill>
              <a:srgbClr val="7575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i="1">
                <a:solidFill>
                  <a:schemeClr val="lt1"/>
                </a:solidFill>
                <a:latin typeface="Gill Sans"/>
                <a:ea typeface="Gill Sans"/>
                <a:cs typeface="Gill Sans"/>
                <a:sym typeface="Gill Sans"/>
              </a:rPr>
              <a:t> </a:t>
            </a:r>
            <a:r>
              <a:rPr lang="ru-RU" sz="2400" b="1" i="1">
                <a:solidFill>
                  <a:schemeClr val="lt1"/>
                </a:solidFill>
                <a:latin typeface="Gill Sans"/>
                <a:ea typeface="Gill Sans"/>
                <a:cs typeface="Gill Sans"/>
                <a:sym typeface="Gill Sans"/>
              </a:rPr>
              <a:t>ВАЛЕРИЙ  БОРЗОВ</a:t>
            </a:r>
            <a:endParaRPr sz="2400" b="1" i="1">
              <a:solidFill>
                <a:schemeClr val="lt1"/>
              </a:solidFill>
              <a:latin typeface="Gill Sans"/>
              <a:ea typeface="Gill Sans"/>
              <a:cs typeface="Gill Sans"/>
              <a:sym typeface="Gill Sans"/>
            </a:endParaRPr>
          </a:p>
        </p:txBody>
      </p:sp>
      <p:pic>
        <p:nvPicPr>
          <p:cNvPr id="224" name="Google Shape;224;p27" descr="5BEF3612-84DF-4D3B-99A1-2914225CC6A6_mw1024_s_n.jpg"/>
          <p:cNvPicPr preferRelativeResize="0"/>
          <p:nvPr/>
        </p:nvPicPr>
        <p:blipFill rotWithShape="1">
          <a:blip r:embed="rId3">
            <a:alphaModFix/>
          </a:blip>
          <a:srcRect/>
          <a:stretch/>
        </p:blipFill>
        <p:spPr>
          <a:xfrm>
            <a:off x="1285200" y="2071678"/>
            <a:ext cx="1928826" cy="1714512"/>
          </a:xfrm>
          <a:prstGeom prst="roundRect">
            <a:avLst>
              <a:gd name="adj" fmla="val 16667"/>
            </a:avLst>
          </a:prstGeom>
          <a:noFill/>
          <a:ln w="28575" cap="flat" cmpd="sng">
            <a:solidFill>
              <a:schemeClr val="accent1"/>
            </a:solidFill>
            <a:prstDash val="solid"/>
            <a:round/>
            <a:headEnd type="none" w="sm" len="sm"/>
            <a:tailEnd type="none" w="sm" len="sm"/>
          </a:ln>
        </p:spPr>
      </p:pic>
      <p:pic>
        <p:nvPicPr>
          <p:cNvPr id="225" name="Google Shape;225;p27" descr="borzov_3.jpg"/>
          <p:cNvPicPr preferRelativeResize="0"/>
          <p:nvPr/>
        </p:nvPicPr>
        <p:blipFill rotWithShape="1">
          <a:blip r:embed="rId4">
            <a:alphaModFix/>
          </a:blip>
          <a:srcRect/>
          <a:stretch/>
        </p:blipFill>
        <p:spPr>
          <a:xfrm>
            <a:off x="1285852" y="4000504"/>
            <a:ext cx="1932801" cy="2000264"/>
          </a:xfrm>
          <a:prstGeom prst="roundRect">
            <a:avLst>
              <a:gd name="adj" fmla="val 16667"/>
            </a:avLst>
          </a:prstGeom>
          <a:noFill/>
          <a:ln w="28575" cap="flat" cmpd="sng">
            <a:solidFill>
              <a:schemeClr val="accent1"/>
            </a:solidFill>
            <a:prstDash val="solid"/>
            <a:round/>
            <a:headEnd type="none" w="sm" len="sm"/>
            <a:tailEnd type="none" w="sm" len="sm"/>
          </a:ln>
        </p:spPr>
      </p:pic>
      <p:sp>
        <p:nvSpPr>
          <p:cNvPr id="226" name="Google Shape;226;p27"/>
          <p:cNvSpPr/>
          <p:nvPr/>
        </p:nvSpPr>
        <p:spPr>
          <a:xfrm>
            <a:off x="3857620" y="2143116"/>
            <a:ext cx="4714876" cy="378565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000">
                <a:solidFill>
                  <a:schemeClr val="dk1"/>
                </a:solidFill>
                <a:latin typeface="Times New Roman"/>
                <a:ea typeface="Times New Roman"/>
                <a:cs typeface="Times New Roman"/>
                <a:sym typeface="Times New Roman"/>
              </a:rPr>
              <a:t>Валерий  Борзов выдающийся советский легкоатлет – спринтер,  родился 20 октября 1949 г. в г. Самбор Львовской области, двукратный олимпийский чемпион 1972 - Мюнхен, первый и единственный советский спортсмен - спринтер, выигравший Олимпийское золото на 100 и 200 м, серебряную медаль в эстафете 4х100 м. Призер Олимпийских игр 1976 - Монреаль, чемпион Европы, многократный чемпион СССР  в  1968-1977 г.  СССР.  </a:t>
            </a:r>
            <a:endParaRPr sz="2000">
              <a:solidFill>
                <a:schemeClr val="dk1"/>
              </a:solidFill>
              <a:latin typeface="Gill Sans"/>
              <a:ea typeface="Gill Sans"/>
              <a:cs typeface="Gill Sans"/>
              <a:sym typeface="Gill Sans"/>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p:nvPr/>
        </p:nvSpPr>
        <p:spPr>
          <a:xfrm>
            <a:off x="1440000" y="432000"/>
            <a:ext cx="726160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ОНИ  ТВОРИЛИ  ИСТОРИЮ</a:t>
            </a:r>
            <a:endParaRPr sz="4000" b="1" cap="none">
              <a:solidFill>
                <a:schemeClr val="accent1"/>
              </a:solidFill>
              <a:latin typeface="Times New Roman"/>
              <a:ea typeface="Times New Roman"/>
              <a:cs typeface="Times New Roman"/>
              <a:sym typeface="Times New Roman"/>
            </a:endParaRPr>
          </a:p>
        </p:txBody>
      </p:sp>
      <p:sp>
        <p:nvSpPr>
          <p:cNvPr id="233" name="Google Shape;233;p28"/>
          <p:cNvSpPr/>
          <p:nvPr/>
        </p:nvSpPr>
        <p:spPr>
          <a:xfrm>
            <a:off x="3420000" y="1188000"/>
            <a:ext cx="2428892" cy="540000"/>
          </a:xfrm>
          <a:prstGeom prst="roundRect">
            <a:avLst>
              <a:gd name="adj" fmla="val 16667"/>
            </a:avLst>
          </a:prstGeom>
          <a:solidFill>
            <a:srgbClr val="5D5E99"/>
          </a:solidFill>
          <a:ln w="28575" cap="flat" cmpd="sng">
            <a:solidFill>
              <a:srgbClr val="7575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ru-RU" sz="2400" b="1" i="1">
                <a:solidFill>
                  <a:schemeClr val="lt1"/>
                </a:solidFill>
                <a:latin typeface="Gill Sans"/>
                <a:ea typeface="Gill Sans"/>
                <a:cs typeface="Gill Sans"/>
                <a:sym typeface="Gill Sans"/>
              </a:rPr>
              <a:t>СЕРГЕЙ  БУБКА</a:t>
            </a:r>
            <a:endParaRPr sz="2400" b="1" i="1">
              <a:solidFill>
                <a:schemeClr val="lt1"/>
              </a:solidFill>
              <a:latin typeface="Gill Sans"/>
              <a:ea typeface="Gill Sans"/>
              <a:cs typeface="Gill Sans"/>
              <a:sym typeface="Gill Sans"/>
            </a:endParaRPr>
          </a:p>
        </p:txBody>
      </p:sp>
      <p:pic>
        <p:nvPicPr>
          <p:cNvPr id="234" name="Google Shape;234;p28" descr="238 q j o (4.12.1963, m, ) - om mk bl-m  x  z,    u, km  6 .   b v (1984,1985).jpg"/>
          <p:cNvPicPr preferRelativeResize="0"/>
          <p:nvPr/>
        </p:nvPicPr>
        <p:blipFill rotWithShape="1">
          <a:blip r:embed="rId3">
            <a:alphaModFix/>
          </a:blip>
          <a:srcRect/>
          <a:stretch/>
        </p:blipFill>
        <p:spPr>
          <a:xfrm>
            <a:off x="1285200" y="2357430"/>
            <a:ext cx="2168354" cy="3071834"/>
          </a:xfrm>
          <a:prstGeom prst="roundRect">
            <a:avLst>
              <a:gd name="adj" fmla="val 16667"/>
            </a:avLst>
          </a:prstGeom>
          <a:noFill/>
          <a:ln w="28575" cap="flat" cmpd="sng">
            <a:solidFill>
              <a:schemeClr val="accent1"/>
            </a:solidFill>
            <a:prstDash val="solid"/>
            <a:round/>
            <a:headEnd type="none" w="sm" len="sm"/>
            <a:tailEnd type="none" w="sm" len="sm"/>
          </a:ln>
        </p:spPr>
      </p:pic>
      <p:sp>
        <p:nvSpPr>
          <p:cNvPr id="235" name="Google Shape;235;p28"/>
          <p:cNvSpPr/>
          <p:nvPr/>
        </p:nvSpPr>
        <p:spPr>
          <a:xfrm>
            <a:off x="3929058" y="2214554"/>
            <a:ext cx="4572032" cy="381642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Сергей Бубка советский  спортсмен по прыжкам с шестом,  родился 4 декабря 1963 года в г. Луганске. Первый в мире человек прыгнувший выше  6-и метров. Чемпион Олимпийских игр 1988 г., победивший на 6-ти чемпионатах мира, победитель Кубков мира и Европы. Сергей Бубка установил 35 мировых рекордов в прыжках в высоту с шестом.   </a:t>
            </a:r>
            <a:endParaRPr sz="2200">
              <a:solidFill>
                <a:schemeClr val="dk1"/>
              </a:solidFill>
              <a:latin typeface="Times New Roman"/>
              <a:ea typeface="Times New Roman"/>
              <a:cs typeface="Times New Roman"/>
              <a:sym typeface="Times New Roman"/>
            </a:endParaRPr>
          </a:p>
        </p:txBody>
      </p:sp>
      <p:sp>
        <p:nvSpPr>
          <p:cNvPr id="236" name="Google Shape;236;p28"/>
          <p:cNvSpPr/>
          <p:nvPr/>
        </p:nvSpPr>
        <p:spPr>
          <a:xfrm>
            <a:off x="2000232" y="5143512"/>
            <a:ext cx="678661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000000"/>
                </a:solidFill>
                <a:latin typeface="Times New Roman"/>
                <a:ea typeface="Times New Roman"/>
                <a:cs typeface="Times New Roman"/>
                <a:sym typeface="Times New Roman"/>
              </a:rPr>
              <a:t> </a:t>
            </a:r>
            <a:endParaRPr sz="1800">
              <a:solidFill>
                <a:schemeClr val="dk1"/>
              </a:solidFill>
              <a:latin typeface="Gill Sans"/>
              <a:ea typeface="Gill Sans"/>
              <a:cs typeface="Gill Sans"/>
              <a:sym typeface="Gill Sans"/>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p:nvPr/>
        </p:nvSpPr>
        <p:spPr>
          <a:xfrm>
            <a:off x="1440000" y="432000"/>
            <a:ext cx="726160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ОНИ  ТВОРИЛИ  ИСТОРИЮ</a:t>
            </a:r>
            <a:endParaRPr sz="4000" b="1" cap="none">
              <a:solidFill>
                <a:schemeClr val="accent1"/>
              </a:solidFill>
              <a:latin typeface="Times New Roman"/>
              <a:ea typeface="Times New Roman"/>
              <a:cs typeface="Times New Roman"/>
              <a:sym typeface="Times New Roman"/>
            </a:endParaRPr>
          </a:p>
        </p:txBody>
      </p:sp>
      <p:sp>
        <p:nvSpPr>
          <p:cNvPr id="242" name="Google Shape;242;p29"/>
          <p:cNvSpPr/>
          <p:nvPr/>
        </p:nvSpPr>
        <p:spPr>
          <a:xfrm>
            <a:off x="3420000" y="1188000"/>
            <a:ext cx="3009388" cy="540000"/>
          </a:xfrm>
          <a:prstGeom prst="roundRect">
            <a:avLst>
              <a:gd name="adj" fmla="val 16667"/>
            </a:avLst>
          </a:prstGeom>
          <a:solidFill>
            <a:srgbClr val="5D5E99"/>
          </a:solidFill>
          <a:ln w="28575" cap="flat" cmpd="sng">
            <a:solidFill>
              <a:srgbClr val="7575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i="1">
                <a:solidFill>
                  <a:schemeClr val="lt1"/>
                </a:solidFill>
                <a:latin typeface="Gill Sans"/>
                <a:ea typeface="Gill Sans"/>
                <a:cs typeface="Gill Sans"/>
                <a:sym typeface="Gill Sans"/>
              </a:rPr>
              <a:t> </a:t>
            </a:r>
            <a:r>
              <a:rPr lang="ru-RU" sz="2400" i="1">
                <a:solidFill>
                  <a:schemeClr val="lt1"/>
                </a:solidFill>
                <a:latin typeface="Gill Sans"/>
                <a:ea typeface="Gill Sans"/>
                <a:cs typeface="Gill Sans"/>
                <a:sym typeface="Gill Sans"/>
              </a:rPr>
              <a:t>ОЛЬГА   БРЫЗГИНА</a:t>
            </a:r>
            <a:endParaRPr sz="2400" i="1">
              <a:solidFill>
                <a:schemeClr val="lt1"/>
              </a:solidFill>
              <a:latin typeface="Gill Sans"/>
              <a:ea typeface="Gill Sans"/>
              <a:cs typeface="Gill Sans"/>
              <a:sym typeface="Gill Sans"/>
            </a:endParaRPr>
          </a:p>
        </p:txBody>
      </p:sp>
      <p:sp>
        <p:nvSpPr>
          <p:cNvPr id="243" name="Google Shape;243;p29"/>
          <p:cNvSpPr/>
          <p:nvPr/>
        </p:nvSpPr>
        <p:spPr>
          <a:xfrm>
            <a:off x="4357686" y="2428868"/>
            <a:ext cx="4286280" cy="313932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Ольга  Брызгина советская легкоатлетка в спринте, родилась 16 июня 1963 г. в Краснокамске Пермской области.  Трехкратная чемпионка Олимпийских  игр в спринте. 1988 г - Сеул  золото на  400 м, эстафетный бег 4х400 м. 1992 г - Барселона  золото  4х400 м в составе эстафеты.</a:t>
            </a:r>
            <a:endParaRPr sz="2200">
              <a:solidFill>
                <a:schemeClr val="dk1"/>
              </a:solidFill>
              <a:latin typeface="Times New Roman"/>
              <a:ea typeface="Times New Roman"/>
              <a:cs typeface="Times New Roman"/>
              <a:sym typeface="Times New Roman"/>
            </a:endParaRPr>
          </a:p>
        </p:txBody>
      </p:sp>
      <p:pic>
        <p:nvPicPr>
          <p:cNvPr id="244" name="Google Shape;244;p29" descr="bryzgina_olga.jpg"/>
          <p:cNvPicPr preferRelativeResize="0"/>
          <p:nvPr/>
        </p:nvPicPr>
        <p:blipFill rotWithShape="1">
          <a:blip r:embed="rId3">
            <a:alphaModFix/>
          </a:blip>
          <a:srcRect/>
          <a:stretch/>
        </p:blipFill>
        <p:spPr>
          <a:xfrm>
            <a:off x="1285852" y="2500306"/>
            <a:ext cx="2680055" cy="2717650"/>
          </a:xfrm>
          <a:prstGeom prst="roundRect">
            <a:avLst>
              <a:gd name="adj" fmla="val 16667"/>
            </a:avLst>
          </a:prstGeom>
          <a:noFill/>
          <a:ln w="28575" cap="flat" cmpd="sng">
            <a:solidFill>
              <a:schemeClr val="accent1"/>
            </a:solidFill>
            <a:prstDash val="solid"/>
            <a:round/>
            <a:headEnd type="none" w="sm" len="sm"/>
            <a:tailEnd type="none" w="sm" len="sm"/>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p:nvPr/>
        </p:nvSpPr>
        <p:spPr>
          <a:xfrm>
            <a:off x="1440000" y="432000"/>
            <a:ext cx="726160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ОНИ  ТВОРИЛИ  ИСТОРИЮ</a:t>
            </a:r>
            <a:endParaRPr sz="4000" b="1" cap="none">
              <a:solidFill>
                <a:schemeClr val="accent1"/>
              </a:solidFill>
              <a:latin typeface="Times New Roman"/>
              <a:ea typeface="Times New Roman"/>
              <a:cs typeface="Times New Roman"/>
              <a:sym typeface="Times New Roman"/>
            </a:endParaRPr>
          </a:p>
        </p:txBody>
      </p:sp>
      <p:sp>
        <p:nvSpPr>
          <p:cNvPr id="250" name="Google Shape;250;p30"/>
          <p:cNvSpPr/>
          <p:nvPr/>
        </p:nvSpPr>
        <p:spPr>
          <a:xfrm>
            <a:off x="3420000" y="1188000"/>
            <a:ext cx="3786214" cy="540000"/>
          </a:xfrm>
          <a:prstGeom prst="roundRect">
            <a:avLst>
              <a:gd name="adj" fmla="val 16667"/>
            </a:avLst>
          </a:prstGeom>
          <a:solidFill>
            <a:srgbClr val="5D5E99"/>
          </a:solidFill>
          <a:ln w="28575" cap="flat" cmpd="sng">
            <a:solidFill>
              <a:srgbClr val="7575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i="1">
                <a:solidFill>
                  <a:schemeClr val="lt1"/>
                </a:solidFill>
                <a:latin typeface="Gill Sans"/>
                <a:ea typeface="Gill Sans"/>
                <a:cs typeface="Gill Sans"/>
                <a:sym typeface="Gill Sans"/>
              </a:rPr>
              <a:t> </a:t>
            </a:r>
            <a:r>
              <a:rPr lang="ru-RU" sz="2400" i="1">
                <a:solidFill>
                  <a:schemeClr val="lt1"/>
                </a:solidFill>
                <a:latin typeface="Gill Sans"/>
                <a:ea typeface="Gill Sans"/>
                <a:cs typeface="Gill Sans"/>
                <a:sym typeface="Gill Sans"/>
              </a:rPr>
              <a:t>СВЕТЛАНА   МАСТЕРКОВА</a:t>
            </a:r>
            <a:endParaRPr sz="2400" i="1">
              <a:solidFill>
                <a:schemeClr val="lt1"/>
              </a:solidFill>
              <a:latin typeface="Gill Sans"/>
              <a:ea typeface="Gill Sans"/>
              <a:cs typeface="Gill Sans"/>
              <a:sym typeface="Gill Sans"/>
            </a:endParaRPr>
          </a:p>
        </p:txBody>
      </p:sp>
      <p:sp>
        <p:nvSpPr>
          <p:cNvPr id="251" name="Google Shape;251;p30"/>
          <p:cNvSpPr txBox="1"/>
          <p:nvPr/>
        </p:nvSpPr>
        <p:spPr>
          <a:xfrm>
            <a:off x="3786182" y="2214554"/>
            <a:ext cx="4643471" cy="347787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Светлана Мастеркова советская и российская легкоатлетка, специалист в беге на средние дистанции, родилась 17 января 1968 г., в г.  Агинске Краснодарского края. Двукратная олимпийская чемпионка 1996 г. в беге на 800 и 1500 м, чемпионка мира 1999 г. Ей до сих пор принадлежат мировые рекорды в беге на 1000 м и 1 милю.</a:t>
            </a:r>
            <a:endParaRPr sz="2200">
              <a:solidFill>
                <a:schemeClr val="dk1"/>
              </a:solidFill>
              <a:latin typeface="Times New Roman"/>
              <a:ea typeface="Times New Roman"/>
              <a:cs typeface="Times New Roman"/>
              <a:sym typeface="Times New Roman"/>
            </a:endParaRPr>
          </a:p>
        </p:txBody>
      </p:sp>
      <p:pic>
        <p:nvPicPr>
          <p:cNvPr id="252" name="Google Shape;252;p30" descr="masterkova_0.jpg"/>
          <p:cNvPicPr preferRelativeResize="0"/>
          <p:nvPr/>
        </p:nvPicPr>
        <p:blipFill rotWithShape="1">
          <a:blip r:embed="rId3">
            <a:alphaModFix/>
          </a:blip>
          <a:srcRect/>
          <a:stretch/>
        </p:blipFill>
        <p:spPr>
          <a:xfrm>
            <a:off x="1285852" y="2428868"/>
            <a:ext cx="1950686" cy="2928958"/>
          </a:xfrm>
          <a:prstGeom prst="roundRect">
            <a:avLst>
              <a:gd name="adj" fmla="val 16667"/>
            </a:avLst>
          </a:prstGeom>
          <a:noFill/>
          <a:ln w="28575" cap="flat" cmpd="sng">
            <a:solidFill>
              <a:schemeClr val="accent1"/>
            </a:solidFill>
            <a:prstDash val="solid"/>
            <a:round/>
            <a:headEnd type="none" w="sm" len="sm"/>
            <a:tailEnd type="none" w="sm" len="sm"/>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1"/>
          <p:cNvSpPr txBox="1"/>
          <p:nvPr/>
        </p:nvSpPr>
        <p:spPr>
          <a:xfrm>
            <a:off x="1440000" y="432000"/>
            <a:ext cx="726160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ОНИ  ТВОРИЛИ  ИСТОРИЮ</a:t>
            </a:r>
            <a:endParaRPr sz="4000" b="1" cap="none">
              <a:solidFill>
                <a:schemeClr val="accent1"/>
              </a:solidFill>
              <a:latin typeface="Times New Roman"/>
              <a:ea typeface="Times New Roman"/>
              <a:cs typeface="Times New Roman"/>
              <a:sym typeface="Times New Roman"/>
            </a:endParaRPr>
          </a:p>
        </p:txBody>
      </p:sp>
      <p:sp>
        <p:nvSpPr>
          <p:cNvPr id="258" name="Google Shape;258;p31"/>
          <p:cNvSpPr/>
          <p:nvPr/>
        </p:nvSpPr>
        <p:spPr>
          <a:xfrm>
            <a:off x="3420000" y="1188000"/>
            <a:ext cx="3143272" cy="540000"/>
          </a:xfrm>
          <a:prstGeom prst="roundRect">
            <a:avLst>
              <a:gd name="adj" fmla="val 16667"/>
            </a:avLst>
          </a:prstGeom>
          <a:solidFill>
            <a:srgbClr val="5D5E99"/>
          </a:solidFill>
          <a:ln w="28575" cap="flat" cmpd="sng">
            <a:solidFill>
              <a:srgbClr val="7575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i="1">
                <a:solidFill>
                  <a:schemeClr val="lt1"/>
                </a:solidFill>
                <a:latin typeface="Gill Sans"/>
                <a:ea typeface="Gill Sans"/>
                <a:cs typeface="Gill Sans"/>
                <a:sym typeface="Gill Sans"/>
              </a:rPr>
              <a:t> </a:t>
            </a:r>
            <a:r>
              <a:rPr lang="ru-RU" sz="2400" i="1">
                <a:solidFill>
                  <a:schemeClr val="lt1"/>
                </a:solidFill>
                <a:latin typeface="Gill Sans"/>
                <a:ea typeface="Gill Sans"/>
                <a:cs typeface="Gill Sans"/>
                <a:sym typeface="Gill Sans"/>
              </a:rPr>
              <a:t>ЕЛЕНА   ИСИНБАЕВА</a:t>
            </a:r>
            <a:endParaRPr sz="2400" i="1">
              <a:solidFill>
                <a:schemeClr val="lt1"/>
              </a:solidFill>
              <a:latin typeface="Gill Sans"/>
              <a:ea typeface="Gill Sans"/>
              <a:cs typeface="Gill Sans"/>
              <a:sym typeface="Gill Sans"/>
            </a:endParaRPr>
          </a:p>
        </p:txBody>
      </p:sp>
      <p:pic>
        <p:nvPicPr>
          <p:cNvPr id="259" name="Google Shape;259;p31" descr="исимбаева4.jpg"/>
          <p:cNvPicPr preferRelativeResize="0"/>
          <p:nvPr/>
        </p:nvPicPr>
        <p:blipFill rotWithShape="1">
          <a:blip r:embed="rId3">
            <a:alphaModFix/>
          </a:blip>
          <a:srcRect/>
          <a:stretch/>
        </p:blipFill>
        <p:spPr>
          <a:xfrm>
            <a:off x="1285200" y="2143116"/>
            <a:ext cx="2494800" cy="1753103"/>
          </a:xfrm>
          <a:prstGeom prst="roundRect">
            <a:avLst>
              <a:gd name="adj" fmla="val 16667"/>
            </a:avLst>
          </a:prstGeom>
          <a:noFill/>
          <a:ln w="38100" cap="flat" cmpd="sng">
            <a:solidFill>
              <a:schemeClr val="accent1"/>
            </a:solidFill>
            <a:prstDash val="solid"/>
            <a:round/>
            <a:headEnd type="none" w="sm" len="sm"/>
            <a:tailEnd type="none" w="sm" len="sm"/>
          </a:ln>
        </p:spPr>
      </p:pic>
      <p:pic>
        <p:nvPicPr>
          <p:cNvPr id="260" name="Google Shape;260;p31" descr="исембаева4.jpg"/>
          <p:cNvPicPr preferRelativeResize="0"/>
          <p:nvPr/>
        </p:nvPicPr>
        <p:blipFill rotWithShape="1">
          <a:blip r:embed="rId4">
            <a:alphaModFix/>
          </a:blip>
          <a:srcRect/>
          <a:stretch/>
        </p:blipFill>
        <p:spPr>
          <a:xfrm>
            <a:off x="1285852" y="4143380"/>
            <a:ext cx="2496152" cy="1857600"/>
          </a:xfrm>
          <a:prstGeom prst="roundRect">
            <a:avLst>
              <a:gd name="adj" fmla="val 16667"/>
            </a:avLst>
          </a:prstGeom>
          <a:noFill/>
          <a:ln w="28575" cap="flat" cmpd="sng">
            <a:solidFill>
              <a:schemeClr val="accent1"/>
            </a:solidFill>
            <a:prstDash val="solid"/>
            <a:round/>
            <a:headEnd type="none" w="sm" len="sm"/>
            <a:tailEnd type="none" w="sm" len="sm"/>
          </a:ln>
        </p:spPr>
      </p:pic>
      <p:sp>
        <p:nvSpPr>
          <p:cNvPr id="261" name="Google Shape;261;p31"/>
          <p:cNvSpPr/>
          <p:nvPr/>
        </p:nvSpPr>
        <p:spPr>
          <a:xfrm>
            <a:off x="4000496" y="2143116"/>
            <a:ext cx="4572032" cy="378565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000">
                <a:solidFill>
                  <a:schemeClr val="dk1"/>
                </a:solidFill>
                <a:latin typeface="Times New Roman"/>
                <a:ea typeface="Times New Roman"/>
                <a:cs typeface="Times New Roman"/>
                <a:sym typeface="Times New Roman"/>
              </a:rPr>
              <a:t>Самой титулованной легкоатлеткой за всю новейшую историю является </a:t>
            </a:r>
            <a:endParaRPr/>
          </a:p>
          <a:p>
            <a:pPr marL="0" marR="0" lvl="0" indent="0" algn="just" rtl="0">
              <a:spcBef>
                <a:spcPts val="0"/>
              </a:spcBef>
              <a:spcAft>
                <a:spcPts val="0"/>
              </a:spcAft>
              <a:buNone/>
            </a:pPr>
            <a:r>
              <a:rPr lang="ru-RU" sz="2000">
                <a:solidFill>
                  <a:schemeClr val="dk1"/>
                </a:solidFill>
                <a:latin typeface="Times New Roman"/>
                <a:ea typeface="Times New Roman"/>
                <a:cs typeface="Times New Roman"/>
                <a:sym typeface="Times New Roman"/>
              </a:rPr>
              <a:t>российская прыгунья Елена  Исинбаева,  прыжки с шестом, родилась 3 июня 1982 г в Волгограде. Двукратная  Олимпийская чемпионка  2004г.,  2008г,</a:t>
            </a:r>
            <a:endParaRPr/>
          </a:p>
          <a:p>
            <a:pPr marL="0" marR="0" lvl="0" indent="0" algn="just" rtl="0">
              <a:spcBef>
                <a:spcPts val="0"/>
              </a:spcBef>
              <a:spcAft>
                <a:spcPts val="0"/>
              </a:spcAft>
              <a:buNone/>
            </a:pPr>
            <a:r>
              <a:rPr lang="ru-RU" sz="2000">
                <a:solidFill>
                  <a:schemeClr val="dk1"/>
                </a:solidFill>
                <a:latin typeface="Times New Roman"/>
                <a:ea typeface="Times New Roman"/>
                <a:cs typeface="Times New Roman"/>
                <a:sym typeface="Times New Roman"/>
              </a:rPr>
              <a:t> обладательница бронзовой медали  Олимпийских игр 2012 г,  3-х кратная чемпионка мира на открытом воздухе и 4-х кратная - в помещении. Обладательница 28 мировых рекордов </a:t>
            </a:r>
            <a:endParaRPr/>
          </a:p>
          <a:p>
            <a:pPr marL="0" marR="0" lvl="0" indent="0" algn="just" rtl="0">
              <a:spcBef>
                <a:spcPts val="0"/>
              </a:spcBef>
              <a:spcAft>
                <a:spcPts val="0"/>
              </a:spcAft>
              <a:buNone/>
            </a:pPr>
            <a:r>
              <a:rPr lang="ru-RU" sz="2000">
                <a:solidFill>
                  <a:schemeClr val="dk1"/>
                </a:solidFill>
                <a:latin typeface="Times New Roman"/>
                <a:ea typeface="Times New Roman"/>
                <a:cs typeface="Times New Roman"/>
                <a:sym typeface="Times New Roman"/>
              </a:rPr>
              <a:t>в прыжках с шестом среди  женщин.</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4"/>
          <p:cNvSpPr txBox="1"/>
          <p:nvPr/>
        </p:nvSpPr>
        <p:spPr>
          <a:xfrm>
            <a:off x="2286000" y="432000"/>
            <a:ext cx="5718104"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4000" b="1" i="0" u="none" strike="noStrike" cap="none">
                <a:solidFill>
                  <a:schemeClr val="accent1"/>
                </a:solidFill>
                <a:latin typeface="Times New Roman"/>
                <a:ea typeface="Times New Roman"/>
                <a:cs typeface="Times New Roman"/>
                <a:sym typeface="Times New Roman"/>
              </a:rPr>
              <a:t>ОТ  ИСТОКОВ  -</a:t>
            </a:r>
            <a:endParaRPr/>
          </a:p>
          <a:p>
            <a:pPr marL="0" marR="0" lvl="0" indent="0" algn="ctr" rtl="0">
              <a:spcBef>
                <a:spcPts val="0"/>
              </a:spcBef>
              <a:spcAft>
                <a:spcPts val="0"/>
              </a:spcAft>
              <a:buNone/>
            </a:pPr>
            <a:r>
              <a:rPr lang="ru-RU" sz="4000" b="1" i="0" u="none" strike="noStrike" cap="none">
                <a:solidFill>
                  <a:schemeClr val="accent1"/>
                </a:solidFill>
                <a:latin typeface="Times New Roman"/>
                <a:ea typeface="Times New Roman"/>
                <a:cs typeface="Times New Roman"/>
                <a:sym typeface="Times New Roman"/>
              </a:rPr>
              <a:t>К  СОВРЕМЕННОСТИ</a:t>
            </a:r>
            <a:endParaRPr sz="4000" b="1" i="0" u="none" strike="noStrike" cap="none">
              <a:solidFill>
                <a:schemeClr val="accent1"/>
              </a:solidFill>
              <a:latin typeface="Times New Roman"/>
              <a:ea typeface="Times New Roman"/>
              <a:cs typeface="Times New Roman"/>
              <a:sym typeface="Times New Roman"/>
            </a:endParaRPr>
          </a:p>
        </p:txBody>
      </p:sp>
      <p:pic>
        <p:nvPicPr>
          <p:cNvPr id="112" name="Google Shape;112;p14" descr="maxresdefault.jpg"/>
          <p:cNvPicPr preferRelativeResize="0"/>
          <p:nvPr/>
        </p:nvPicPr>
        <p:blipFill rotWithShape="1">
          <a:blip r:embed="rId3">
            <a:alphaModFix/>
          </a:blip>
          <a:srcRect/>
          <a:stretch/>
        </p:blipFill>
        <p:spPr>
          <a:xfrm>
            <a:off x="1714480" y="2143116"/>
            <a:ext cx="3025256" cy="1800000"/>
          </a:xfrm>
          <a:prstGeom prst="roundRect">
            <a:avLst>
              <a:gd name="adj" fmla="val 16667"/>
            </a:avLst>
          </a:prstGeom>
          <a:noFill/>
          <a:ln w="28575" cap="flat" cmpd="sng">
            <a:solidFill>
              <a:schemeClr val="accent1"/>
            </a:solidFill>
            <a:prstDash val="solid"/>
            <a:round/>
            <a:headEnd type="none" w="sm" len="sm"/>
            <a:tailEnd type="none" w="sm" len="sm"/>
          </a:ln>
        </p:spPr>
      </p:pic>
      <p:pic>
        <p:nvPicPr>
          <p:cNvPr id="113" name="Google Shape;113;p14" descr="греки.jpg"/>
          <p:cNvPicPr preferRelativeResize="0"/>
          <p:nvPr/>
        </p:nvPicPr>
        <p:blipFill rotWithShape="1">
          <a:blip r:embed="rId4">
            <a:alphaModFix/>
          </a:blip>
          <a:srcRect/>
          <a:stretch/>
        </p:blipFill>
        <p:spPr>
          <a:xfrm>
            <a:off x="5857884" y="2071678"/>
            <a:ext cx="1844112" cy="1800000"/>
          </a:xfrm>
          <a:prstGeom prst="ellipse">
            <a:avLst/>
          </a:prstGeom>
          <a:noFill/>
          <a:ln w="28575" cap="flat" cmpd="sng">
            <a:solidFill>
              <a:schemeClr val="accent1"/>
            </a:solidFill>
            <a:prstDash val="solid"/>
            <a:round/>
            <a:headEnd type="none" w="sm" len="sm"/>
            <a:tailEnd type="none" w="sm" len="sm"/>
          </a:ln>
        </p:spPr>
      </p:pic>
      <p:sp>
        <p:nvSpPr>
          <p:cNvPr id="114" name="Google Shape;114;p14"/>
          <p:cNvSpPr/>
          <p:nvPr/>
        </p:nvSpPr>
        <p:spPr>
          <a:xfrm>
            <a:off x="1285852" y="4214818"/>
            <a:ext cx="7215238" cy="212365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b="0" i="0" u="none" strike="noStrike" cap="none">
                <a:solidFill>
                  <a:schemeClr val="dk1"/>
                </a:solidFill>
                <a:latin typeface="Times New Roman"/>
                <a:ea typeface="Times New Roman"/>
                <a:cs typeface="Times New Roman"/>
                <a:sym typeface="Times New Roman"/>
              </a:rPr>
              <a:t>Легкая атлетика - один из древнейших видов спорта. Человеку с древности было необходимо уметь быстро бегать, далеко прыгать и метать разные предметы. От этих умений зависела жизнь человека, поэтому история развития легкой атлетики начинается глубоко  в древности.</a:t>
            </a:r>
            <a:endParaRPr sz="22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2"/>
          <p:cNvSpPr txBox="1"/>
          <p:nvPr/>
        </p:nvSpPr>
        <p:spPr>
          <a:xfrm>
            <a:off x="1440000" y="432000"/>
            <a:ext cx="726160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ОНИ  ТВОРИЛИ  ИСТОРИЮ</a:t>
            </a:r>
            <a:endParaRPr sz="4000" b="1" cap="none">
              <a:solidFill>
                <a:schemeClr val="accent1"/>
              </a:solidFill>
              <a:latin typeface="Times New Roman"/>
              <a:ea typeface="Times New Roman"/>
              <a:cs typeface="Times New Roman"/>
              <a:sym typeface="Times New Roman"/>
            </a:endParaRPr>
          </a:p>
        </p:txBody>
      </p:sp>
      <p:pic>
        <p:nvPicPr>
          <p:cNvPr id="268" name="Google Shape;268;p32" descr="медаль 80.jpg"/>
          <p:cNvPicPr preferRelativeResize="0"/>
          <p:nvPr/>
        </p:nvPicPr>
        <p:blipFill rotWithShape="1">
          <a:blip r:embed="rId3">
            <a:alphaModFix/>
          </a:blip>
          <a:srcRect/>
          <a:stretch/>
        </p:blipFill>
        <p:spPr>
          <a:xfrm>
            <a:off x="4500562" y="2214554"/>
            <a:ext cx="4018498" cy="2052000"/>
          </a:xfrm>
          <a:prstGeom prst="roundRect">
            <a:avLst>
              <a:gd name="adj" fmla="val 16667"/>
            </a:avLst>
          </a:prstGeom>
          <a:noFill/>
          <a:ln w="28575" cap="flat" cmpd="sng">
            <a:solidFill>
              <a:schemeClr val="accent1"/>
            </a:solidFill>
            <a:prstDash val="solid"/>
            <a:round/>
            <a:headEnd type="none" w="sm" len="sm"/>
            <a:tailEnd type="none" w="sm" len="sm"/>
          </a:ln>
        </p:spPr>
      </p:pic>
      <p:pic>
        <p:nvPicPr>
          <p:cNvPr id="269" name="Google Shape;269;p32" descr="золото олимпиады.jpg"/>
          <p:cNvPicPr preferRelativeResize="0"/>
          <p:nvPr/>
        </p:nvPicPr>
        <p:blipFill rotWithShape="1">
          <a:blip r:embed="rId4">
            <a:alphaModFix/>
          </a:blip>
          <a:srcRect/>
          <a:stretch/>
        </p:blipFill>
        <p:spPr>
          <a:xfrm>
            <a:off x="1285852" y="1785926"/>
            <a:ext cx="2864921" cy="2052000"/>
          </a:xfrm>
          <a:prstGeom prst="roundRect">
            <a:avLst>
              <a:gd name="adj" fmla="val 16667"/>
            </a:avLst>
          </a:prstGeom>
          <a:noFill/>
          <a:ln w="38100" cap="flat" cmpd="sng">
            <a:solidFill>
              <a:schemeClr val="accent1"/>
            </a:solidFill>
            <a:prstDash val="solid"/>
            <a:round/>
            <a:headEnd type="none" w="sm" len="sm"/>
            <a:tailEnd type="none" w="sm" len="sm"/>
          </a:ln>
        </p:spPr>
      </p:pic>
      <p:sp>
        <p:nvSpPr>
          <p:cNvPr id="270" name="Google Shape;270;p32"/>
          <p:cNvSpPr/>
          <p:nvPr/>
        </p:nvSpPr>
        <p:spPr>
          <a:xfrm>
            <a:off x="1285852" y="4572008"/>
            <a:ext cx="7215238" cy="14465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Наша национальная команда по легкой атлетике за всю историю завоевала 97 золотых, 92 серебряных  и 102 </a:t>
            </a:r>
            <a:endParaRPr/>
          </a:p>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бронзовых медалей  на Олимпийских играх.</a:t>
            </a:r>
            <a:endParaRPr/>
          </a:p>
          <a:p>
            <a:pPr marL="0" marR="0" lvl="0" indent="0" algn="just" rtl="0">
              <a:spcBef>
                <a:spcPts val="0"/>
              </a:spcBef>
              <a:spcAft>
                <a:spcPts val="0"/>
              </a:spcAft>
              <a:buNone/>
            </a:pPr>
            <a:endParaRPr sz="2200">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3" descr="flgs.jpg"/>
          <p:cNvPicPr preferRelativeResize="0"/>
          <p:nvPr/>
        </p:nvPicPr>
        <p:blipFill rotWithShape="1">
          <a:blip r:embed="rId3">
            <a:alphaModFix/>
          </a:blip>
          <a:srcRect/>
          <a:stretch/>
        </p:blipFill>
        <p:spPr>
          <a:xfrm>
            <a:off x="1643042" y="1428736"/>
            <a:ext cx="6888361" cy="4870071"/>
          </a:xfrm>
          <a:prstGeom prst="rect">
            <a:avLst/>
          </a:prstGeom>
          <a:noFill/>
          <a:ln>
            <a:noFill/>
          </a:ln>
        </p:spPr>
      </p:pic>
      <p:sp>
        <p:nvSpPr>
          <p:cNvPr id="276" name="Google Shape;276;p33"/>
          <p:cNvSpPr txBox="1"/>
          <p:nvPr/>
        </p:nvSpPr>
        <p:spPr>
          <a:xfrm>
            <a:off x="1440000" y="432000"/>
            <a:ext cx="726160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ОНИ  ТВОРИЛИ  ИСТОРИЮ</a:t>
            </a:r>
            <a:endParaRPr sz="4000" b="1" cap="none">
              <a:solidFill>
                <a:schemeClr val="accent1"/>
              </a:solidFill>
              <a:latin typeface="Times New Roman"/>
              <a:ea typeface="Times New Roman"/>
              <a:cs typeface="Times New Roman"/>
              <a:sym typeface="Times New Roman"/>
            </a:endParaRPr>
          </a:p>
        </p:txBody>
      </p:sp>
      <p:sp>
        <p:nvSpPr>
          <p:cNvPr id="277" name="Google Shape;277;p33"/>
          <p:cNvSpPr txBox="1"/>
          <p:nvPr/>
        </p:nvSpPr>
        <p:spPr>
          <a:xfrm>
            <a:off x="1428728" y="2071678"/>
            <a:ext cx="7286675" cy="313932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Легкая атлетика получила большое распространение по всему миру, став одним из самых популярных видов спорта. Почти все виды спорта так или иначе используют упражнения из легкой атлетики для подготовки спортсменов. Во время тренировок и соревнований по легкой атлетике проводятся научные эксперименты, которые в дальнейшем помогают развиваться таким наукам, как физиология, биомеханика, спортивная медицина, теория физкультуры и спорта и т.д.</a:t>
            </a:r>
            <a:endParaRPr sz="2200">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4"/>
          <p:cNvSpPr txBox="1"/>
          <p:nvPr/>
        </p:nvSpPr>
        <p:spPr>
          <a:xfrm>
            <a:off x="1571604" y="432000"/>
            <a:ext cx="6811352"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cap="none">
                <a:solidFill>
                  <a:schemeClr val="accent1"/>
                </a:solidFill>
                <a:latin typeface="Times New Roman"/>
                <a:ea typeface="Times New Roman"/>
                <a:cs typeface="Times New Roman"/>
                <a:sym typeface="Times New Roman"/>
              </a:rPr>
              <a:t>ЮНЫМ   СПОРТСМЕНАМ</a:t>
            </a:r>
            <a:endParaRPr sz="4000" b="1" cap="none">
              <a:solidFill>
                <a:schemeClr val="accent1"/>
              </a:solidFill>
              <a:latin typeface="Times New Roman"/>
              <a:ea typeface="Times New Roman"/>
              <a:cs typeface="Times New Roman"/>
              <a:sym typeface="Times New Roman"/>
            </a:endParaRPr>
          </a:p>
        </p:txBody>
      </p:sp>
      <p:sp>
        <p:nvSpPr>
          <p:cNvPr id="283" name="Google Shape;283;p34"/>
          <p:cNvSpPr txBox="1"/>
          <p:nvPr/>
        </p:nvSpPr>
        <p:spPr>
          <a:xfrm>
            <a:off x="1357290" y="4572008"/>
            <a:ext cx="6929486" cy="110799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Занимайтесь легкой атлетикой, друзья! Включайте в свой тренинг легкоатлетические упражнения, результат не заставит себя долго ждать!</a:t>
            </a:r>
            <a:endParaRPr/>
          </a:p>
        </p:txBody>
      </p:sp>
      <p:pic>
        <p:nvPicPr>
          <p:cNvPr id="284" name="Google Shape;284;p34" descr="barnaulmc2.jpg"/>
          <p:cNvPicPr preferRelativeResize="0"/>
          <p:nvPr/>
        </p:nvPicPr>
        <p:blipFill rotWithShape="1">
          <a:blip r:embed="rId3">
            <a:alphaModFix/>
          </a:blip>
          <a:srcRect/>
          <a:stretch/>
        </p:blipFill>
        <p:spPr>
          <a:xfrm>
            <a:off x="1357290" y="1714488"/>
            <a:ext cx="2639001" cy="1980000"/>
          </a:xfrm>
          <a:prstGeom prst="roundRect">
            <a:avLst>
              <a:gd name="adj" fmla="val 16667"/>
            </a:avLst>
          </a:prstGeom>
          <a:noFill/>
          <a:ln w="28575" cap="flat" cmpd="sng">
            <a:solidFill>
              <a:schemeClr val="accent1"/>
            </a:solidFill>
            <a:prstDash val="solid"/>
            <a:round/>
            <a:headEnd type="none" w="sm" len="sm"/>
            <a:tailEnd type="none" w="sm" len="sm"/>
          </a:ln>
        </p:spPr>
      </p:pic>
      <p:pic>
        <p:nvPicPr>
          <p:cNvPr id="285" name="Google Shape;285;p34" descr="kartinki24_sport_0017.jpg"/>
          <p:cNvPicPr preferRelativeResize="0"/>
          <p:nvPr/>
        </p:nvPicPr>
        <p:blipFill rotWithShape="1">
          <a:blip r:embed="rId4">
            <a:alphaModFix/>
          </a:blip>
          <a:srcRect/>
          <a:stretch/>
        </p:blipFill>
        <p:spPr>
          <a:xfrm>
            <a:off x="4786314" y="2214554"/>
            <a:ext cx="3520000" cy="1980000"/>
          </a:xfrm>
          <a:prstGeom prst="roundRect">
            <a:avLst>
              <a:gd name="adj" fmla="val 16667"/>
            </a:avLst>
          </a:prstGeom>
          <a:noFill/>
          <a:ln w="19050" cap="flat" cmpd="sng">
            <a:solidFill>
              <a:schemeClr val="accent1"/>
            </a:solidFill>
            <a:prstDash val="solid"/>
            <a:round/>
            <a:headEnd type="none" w="sm" len="sm"/>
            <a:tailEnd type="none" w="sm" len="sm"/>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p:nvPr/>
        </p:nvSpPr>
        <p:spPr>
          <a:xfrm>
            <a:off x="3143240" y="432000"/>
            <a:ext cx="3555845"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ЛИТЕРАТУРА</a:t>
            </a:r>
            <a:endParaRPr sz="4000" b="1" cap="none">
              <a:solidFill>
                <a:schemeClr val="accent1"/>
              </a:solidFill>
              <a:latin typeface="Times New Roman"/>
              <a:ea typeface="Times New Roman"/>
              <a:cs typeface="Times New Roman"/>
              <a:sym typeface="Times New Roman"/>
            </a:endParaRPr>
          </a:p>
        </p:txBody>
      </p:sp>
      <p:sp>
        <p:nvSpPr>
          <p:cNvPr id="292" name="Google Shape;292;p35"/>
          <p:cNvSpPr txBox="1"/>
          <p:nvPr/>
        </p:nvSpPr>
        <p:spPr>
          <a:xfrm>
            <a:off x="642910" y="1571612"/>
            <a:ext cx="8072494" cy="467820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Times New Roman"/>
              <a:buAutoNum type="arabicPeriod"/>
            </a:pPr>
            <a:r>
              <a:rPr lang="ru-RU" sz="2000">
                <a:solidFill>
                  <a:schemeClr val="dk1"/>
                </a:solidFill>
                <a:latin typeface="Times New Roman"/>
                <a:ea typeface="Times New Roman"/>
                <a:cs typeface="Times New Roman"/>
                <a:sym typeface="Times New Roman"/>
              </a:rPr>
              <a:t>Статья «Зарождение и история легкой атлетики. История легкой атлетики в России»:</a:t>
            </a:r>
            <a:r>
              <a:rPr lang="ru-RU" sz="2000">
                <a:solidFill>
                  <a:schemeClr val="dk1"/>
                </a:solidFill>
                <a:latin typeface="Gill Sans"/>
                <a:ea typeface="Gill Sans"/>
                <a:cs typeface="Gill Sans"/>
                <a:sym typeface="Gill Sans"/>
              </a:rPr>
              <a:t>  </a:t>
            </a:r>
            <a:r>
              <a:rPr lang="ru-RU" sz="2000" u="sng">
                <a:solidFill>
                  <a:schemeClr val="hlink"/>
                </a:solidFill>
                <a:latin typeface="Times New Roman"/>
                <a:ea typeface="Times New Roman"/>
                <a:cs typeface="Times New Roman"/>
                <a:sym typeface="Times New Roman"/>
                <a:hlinkClick r:id="rId3"/>
              </a:rPr>
              <a:t>http://fb.ru/article/160267/zarojdenie-i-istoriya-legkoy-atletiki-istoriya-legkoy-atletiki-v-rossii</a:t>
            </a:r>
            <a:endParaRPr sz="2000">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2000"/>
              <a:buFont typeface="Times New Roman"/>
              <a:buAutoNum type="arabicPeriod"/>
            </a:pPr>
            <a:r>
              <a:rPr lang="ru-RU" sz="2000">
                <a:solidFill>
                  <a:schemeClr val="dk1"/>
                </a:solidFill>
                <a:latin typeface="Times New Roman"/>
                <a:ea typeface="Times New Roman"/>
                <a:cs typeface="Times New Roman"/>
                <a:sym typeface="Times New Roman"/>
              </a:rPr>
              <a:t>Статья «Легенды легкой атлетики»: </a:t>
            </a:r>
            <a:r>
              <a:rPr lang="ru-RU" sz="2000" u="sng">
                <a:solidFill>
                  <a:schemeClr val="hlink"/>
                </a:solidFill>
                <a:latin typeface="Times New Roman"/>
                <a:ea typeface="Times New Roman"/>
                <a:cs typeface="Times New Roman"/>
                <a:sym typeface="Times New Roman"/>
                <a:hlinkClick r:id="rId4"/>
              </a:rPr>
              <a:t>http://74213sp1.edusite.ru/p53aa1.html</a:t>
            </a:r>
            <a:r>
              <a:rPr lang="ru-RU" sz="2000">
                <a:solidFill>
                  <a:schemeClr val="dk1"/>
                </a:solidFill>
                <a:latin typeface="Times New Roman"/>
                <a:ea typeface="Times New Roman"/>
                <a:cs typeface="Times New Roman"/>
                <a:sym typeface="Times New Roman"/>
              </a:rPr>
              <a:t> </a:t>
            </a:r>
            <a:endParaRPr/>
          </a:p>
          <a:p>
            <a:pPr marL="342900" marR="0" lvl="0" indent="-342900" algn="l" rtl="0">
              <a:spcBef>
                <a:spcPts val="0"/>
              </a:spcBef>
              <a:spcAft>
                <a:spcPts val="0"/>
              </a:spcAft>
              <a:buClr>
                <a:schemeClr val="dk1"/>
              </a:buClr>
              <a:buSzPts val="2000"/>
              <a:buFont typeface="Times New Roman"/>
              <a:buAutoNum type="arabicPeriod"/>
            </a:pPr>
            <a:r>
              <a:rPr lang="ru-RU" sz="2000">
                <a:solidFill>
                  <a:schemeClr val="dk1"/>
                </a:solidFill>
                <a:latin typeface="Times New Roman"/>
                <a:ea typeface="Times New Roman"/>
                <a:cs typeface="Times New Roman"/>
                <a:sym typeface="Times New Roman"/>
              </a:rPr>
              <a:t>Статья «Легенды легкой атлетики»: </a:t>
            </a:r>
            <a:r>
              <a:rPr lang="ru-RU" sz="2000" u="sng">
                <a:solidFill>
                  <a:schemeClr val="hlink"/>
                </a:solidFill>
                <a:latin typeface="Times New Roman"/>
                <a:ea typeface="Times New Roman"/>
                <a:cs typeface="Times New Roman"/>
                <a:sym typeface="Times New Roman"/>
                <a:hlinkClick r:id="rId5"/>
              </a:rPr>
              <a:t>http://light-sport2011.narod.ru/name.html</a:t>
            </a:r>
            <a:r>
              <a:rPr lang="ru-RU" sz="2000">
                <a:solidFill>
                  <a:schemeClr val="dk1"/>
                </a:solidFill>
                <a:latin typeface="Times New Roman"/>
                <a:ea typeface="Times New Roman"/>
                <a:cs typeface="Times New Roman"/>
                <a:sym typeface="Times New Roman"/>
              </a:rPr>
              <a:t>  </a:t>
            </a:r>
            <a:endParaRPr/>
          </a:p>
          <a:p>
            <a:pPr marL="342900" marR="0" lvl="0" indent="-342900" algn="l" rtl="0">
              <a:spcBef>
                <a:spcPts val="0"/>
              </a:spcBef>
              <a:spcAft>
                <a:spcPts val="0"/>
              </a:spcAft>
              <a:buClr>
                <a:schemeClr val="dk1"/>
              </a:buClr>
              <a:buSzPts val="2000"/>
              <a:buFont typeface="Times New Roman"/>
              <a:buAutoNum type="arabicPeriod"/>
            </a:pPr>
            <a:r>
              <a:rPr lang="ru-RU" sz="2000">
                <a:solidFill>
                  <a:schemeClr val="dk1"/>
                </a:solidFill>
                <a:latin typeface="Times New Roman"/>
                <a:ea typeface="Times New Roman"/>
                <a:cs typeface="Times New Roman"/>
                <a:sym typeface="Times New Roman"/>
              </a:rPr>
              <a:t>Статья «Знаменитые легкоатлеты»: </a:t>
            </a:r>
            <a:r>
              <a:rPr lang="ru-RU" sz="2000" u="sng">
                <a:solidFill>
                  <a:schemeClr val="hlink"/>
                </a:solidFill>
                <a:latin typeface="Times New Roman"/>
                <a:ea typeface="Times New Roman"/>
                <a:cs typeface="Times New Roman"/>
                <a:sym typeface="Times New Roman"/>
                <a:hlinkClick r:id="rId6"/>
              </a:rPr>
              <a:t>http://persones.ru/person-cat-43.html</a:t>
            </a:r>
            <a:r>
              <a:rPr lang="ru-RU" sz="2000">
                <a:solidFill>
                  <a:schemeClr val="dk1"/>
                </a:solidFill>
                <a:latin typeface="Times New Roman"/>
                <a:ea typeface="Times New Roman"/>
                <a:cs typeface="Times New Roman"/>
                <a:sym typeface="Times New Roman"/>
              </a:rPr>
              <a:t> </a:t>
            </a:r>
            <a:endParaRPr/>
          </a:p>
          <a:p>
            <a:pPr marL="342900" marR="0" lvl="0" indent="-342900" algn="l" rtl="0">
              <a:spcBef>
                <a:spcPts val="0"/>
              </a:spcBef>
              <a:spcAft>
                <a:spcPts val="0"/>
              </a:spcAft>
              <a:buClr>
                <a:schemeClr val="dk1"/>
              </a:buClr>
              <a:buSzPts val="2000"/>
              <a:buFont typeface="Times New Roman"/>
              <a:buAutoNum type="arabicPeriod"/>
            </a:pPr>
            <a:r>
              <a:rPr lang="ru-RU" sz="2000">
                <a:solidFill>
                  <a:schemeClr val="dk1"/>
                </a:solidFill>
                <a:latin typeface="Times New Roman"/>
                <a:ea typeface="Times New Roman"/>
                <a:cs typeface="Times New Roman"/>
                <a:sym typeface="Times New Roman"/>
              </a:rPr>
              <a:t>Материал из Википедии «Легкоатлеты СССР»: </a:t>
            </a:r>
            <a:r>
              <a:rPr lang="ru-RU" sz="2000" u="sng">
                <a:solidFill>
                  <a:schemeClr val="hlink"/>
                </a:solidFill>
                <a:latin typeface="Times New Roman"/>
                <a:ea typeface="Times New Roman"/>
                <a:cs typeface="Times New Roman"/>
                <a:sym typeface="Times New Roman"/>
                <a:hlinkClick r:id="rId7"/>
              </a:rPr>
              <a:t>https://ru.wikipedia.org/wiki/%D0%9A%D0%B0%D1%82%D0%B5%D0%B3%D0%BE%D1%80%D0%B8%D1%8F:%D0%9B%D0%B5%D0%B3%D0%BA%D0%BE%D0%B0%D1%82%D0%BB%D0%B5%D1%82%D1%8B_%D0%A1%D0%A1%D0%A1%D0%A0</a:t>
            </a:r>
            <a:r>
              <a:rPr lang="ru-RU" sz="2000">
                <a:solidFill>
                  <a:schemeClr val="dk1"/>
                </a:solidFill>
                <a:latin typeface="Times New Roman"/>
                <a:ea typeface="Times New Roman"/>
                <a:cs typeface="Times New Roman"/>
                <a:sym typeface="Times New Roman"/>
              </a:rPr>
              <a:t> </a:t>
            </a:r>
            <a:endParaRPr/>
          </a:p>
          <a:p>
            <a:pPr marL="342900" marR="0" lvl="0" indent="-228600" algn="l" rtl="0">
              <a:spcBef>
                <a:spcPts val="0"/>
              </a:spcBef>
              <a:spcAft>
                <a:spcPts val="0"/>
              </a:spcAft>
              <a:buClr>
                <a:schemeClr val="dk1"/>
              </a:buClr>
              <a:buSzPts val="1800"/>
              <a:buFont typeface="Gill Sans"/>
              <a:buNone/>
            </a:pPr>
            <a:endParaRPr sz="1800">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p:nvPr/>
        </p:nvSpPr>
        <p:spPr>
          <a:xfrm>
            <a:off x="2286000" y="432000"/>
            <a:ext cx="5718104"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4000" b="1" i="0" u="none" strike="noStrike" cap="none">
                <a:solidFill>
                  <a:schemeClr val="accent1"/>
                </a:solidFill>
                <a:latin typeface="Times New Roman"/>
                <a:ea typeface="Times New Roman"/>
                <a:cs typeface="Times New Roman"/>
                <a:sym typeface="Times New Roman"/>
              </a:rPr>
              <a:t>ОТ  ИСТОКОВ  -</a:t>
            </a:r>
            <a:endParaRPr/>
          </a:p>
          <a:p>
            <a:pPr marL="0" marR="0" lvl="0" indent="0" algn="ctr" rtl="0">
              <a:spcBef>
                <a:spcPts val="0"/>
              </a:spcBef>
              <a:spcAft>
                <a:spcPts val="0"/>
              </a:spcAft>
              <a:buNone/>
            </a:pPr>
            <a:r>
              <a:rPr lang="ru-RU" sz="4000" b="1" i="0" u="none" strike="noStrike" cap="none">
                <a:solidFill>
                  <a:schemeClr val="accent1"/>
                </a:solidFill>
                <a:latin typeface="Times New Roman"/>
                <a:ea typeface="Times New Roman"/>
                <a:cs typeface="Times New Roman"/>
                <a:sym typeface="Times New Roman"/>
              </a:rPr>
              <a:t>К  СОВРЕМЕННОСТИ</a:t>
            </a:r>
            <a:endParaRPr sz="4000" b="1" i="0" u="none" strike="noStrike" cap="none">
              <a:solidFill>
                <a:schemeClr val="accent1"/>
              </a:solidFill>
              <a:latin typeface="Times New Roman"/>
              <a:ea typeface="Times New Roman"/>
              <a:cs typeface="Times New Roman"/>
              <a:sym typeface="Times New Roman"/>
            </a:endParaRPr>
          </a:p>
        </p:txBody>
      </p:sp>
      <p:sp>
        <p:nvSpPr>
          <p:cNvPr id="120" name="Google Shape;120;p15"/>
          <p:cNvSpPr txBox="1"/>
          <p:nvPr/>
        </p:nvSpPr>
        <p:spPr>
          <a:xfrm>
            <a:off x="4286248" y="2285992"/>
            <a:ext cx="4286280" cy="317009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b="0" i="0" u="none" strike="noStrike" cap="none">
                <a:solidFill>
                  <a:schemeClr val="dk1"/>
                </a:solidFill>
                <a:latin typeface="Times New Roman"/>
                <a:ea typeface="Times New Roman"/>
                <a:cs typeface="Times New Roman"/>
                <a:sym typeface="Times New Roman"/>
              </a:rPr>
              <a:t>Археологические находки – вазы, медальоны, монеты, скульптуры  помогают представить сегодня, как у древних греков проходили</a:t>
            </a:r>
            <a:endParaRPr/>
          </a:p>
          <a:p>
            <a:pPr marL="0" marR="0" lvl="0" indent="0" algn="just" rtl="0">
              <a:spcBef>
                <a:spcPts val="0"/>
              </a:spcBef>
              <a:spcAft>
                <a:spcPts val="0"/>
              </a:spcAft>
              <a:buNone/>
            </a:pPr>
            <a:r>
              <a:rPr lang="ru-RU" sz="2200" b="0" i="0" u="none" strike="noStrike" cap="none">
                <a:solidFill>
                  <a:schemeClr val="dk1"/>
                </a:solidFill>
                <a:latin typeface="Times New Roman"/>
                <a:ea typeface="Times New Roman"/>
                <a:cs typeface="Times New Roman"/>
                <a:sym typeface="Times New Roman"/>
              </a:rPr>
              <a:t>состязания, которые теперь называются легкоатлетическими. Самым древним соревнованием считается бег.</a:t>
            </a:r>
            <a:endParaRPr/>
          </a:p>
          <a:p>
            <a:pPr marL="0" marR="0" lvl="0" indent="0" algn="l" rtl="0">
              <a:spcBef>
                <a:spcPts val="0"/>
              </a:spcBef>
              <a:spcAft>
                <a:spcPts val="0"/>
              </a:spcAft>
              <a:buNone/>
            </a:pPr>
            <a:endParaRPr sz="2400">
              <a:solidFill>
                <a:schemeClr val="dk1"/>
              </a:solidFill>
              <a:latin typeface="Gill Sans"/>
              <a:ea typeface="Gill Sans"/>
              <a:cs typeface="Gill Sans"/>
              <a:sym typeface="Gill Sans"/>
            </a:endParaRPr>
          </a:p>
        </p:txBody>
      </p:sp>
      <p:pic>
        <p:nvPicPr>
          <p:cNvPr id="121" name="Google Shape;121;p15" descr="9767123.jpg"/>
          <p:cNvPicPr preferRelativeResize="0"/>
          <p:nvPr/>
        </p:nvPicPr>
        <p:blipFill rotWithShape="1">
          <a:blip r:embed="rId3">
            <a:alphaModFix/>
          </a:blip>
          <a:srcRect/>
          <a:stretch/>
        </p:blipFill>
        <p:spPr>
          <a:xfrm>
            <a:off x="1785918" y="2214554"/>
            <a:ext cx="1941572" cy="3033706"/>
          </a:xfrm>
          <a:prstGeom prst="roundRect">
            <a:avLst>
              <a:gd name="adj" fmla="val 16667"/>
            </a:avLst>
          </a:prstGeom>
          <a:noFill/>
          <a:ln w="28575" cap="flat" cmpd="sng">
            <a:solidFill>
              <a:schemeClr val="accent1"/>
            </a:solidFill>
            <a:prstDash val="solid"/>
            <a:round/>
            <a:headEnd type="none" w="sm" len="sm"/>
            <a:tailEnd type="none" w="sm" len="sm"/>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p:nvPr/>
        </p:nvSpPr>
        <p:spPr>
          <a:xfrm>
            <a:off x="2286000" y="432000"/>
            <a:ext cx="5718104"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ОТ  ИСТОКОВ  -</a:t>
            </a:r>
            <a:endParaRPr/>
          </a:p>
          <a:p>
            <a:pPr marL="0" marR="0" lvl="0" indent="0" algn="ctr"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К  СОВРЕМЕННОСТИ</a:t>
            </a:r>
            <a:endParaRPr sz="4000" b="1" cap="none">
              <a:solidFill>
                <a:schemeClr val="accent1"/>
              </a:solidFill>
              <a:latin typeface="Times New Roman"/>
              <a:ea typeface="Times New Roman"/>
              <a:cs typeface="Times New Roman"/>
              <a:sym typeface="Times New Roman"/>
            </a:endParaRPr>
          </a:p>
        </p:txBody>
      </p:sp>
      <p:sp>
        <p:nvSpPr>
          <p:cNvPr id="127" name="Google Shape;127;p16"/>
          <p:cNvSpPr txBox="1"/>
          <p:nvPr/>
        </p:nvSpPr>
        <p:spPr>
          <a:xfrm>
            <a:off x="4429124" y="2214554"/>
            <a:ext cx="4214842" cy="313932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Согласно одной из легенд, первые состязания были организованы Гераклом в честь победы над царем Авгием и проводились в беге между четырьмя братьями. По преданию, Геракл начертил место для начала бега, затем отмерил 600 ступней.   </a:t>
            </a:r>
            <a:endParaRPr sz="2200">
              <a:solidFill>
                <a:schemeClr val="dk1"/>
              </a:solidFill>
              <a:latin typeface="Times New Roman"/>
              <a:ea typeface="Times New Roman"/>
              <a:cs typeface="Times New Roman"/>
              <a:sym typeface="Times New Roman"/>
            </a:endParaRPr>
          </a:p>
        </p:txBody>
      </p:sp>
      <p:pic>
        <p:nvPicPr>
          <p:cNvPr id="128" name="Google Shape;128;p16" descr="греция.jpg"/>
          <p:cNvPicPr preferRelativeResize="0"/>
          <p:nvPr/>
        </p:nvPicPr>
        <p:blipFill rotWithShape="1">
          <a:blip r:embed="rId3">
            <a:alphaModFix/>
          </a:blip>
          <a:srcRect/>
          <a:stretch/>
        </p:blipFill>
        <p:spPr>
          <a:xfrm>
            <a:off x="1214414" y="2571744"/>
            <a:ext cx="2951991" cy="2031092"/>
          </a:xfrm>
          <a:prstGeom prst="roundRect">
            <a:avLst>
              <a:gd name="adj" fmla="val 16667"/>
            </a:avLst>
          </a:prstGeom>
          <a:noFill/>
          <a:ln w="28575" cap="flat" cmpd="sng">
            <a:solidFill>
              <a:srgbClr val="5D5E99"/>
            </a:solidFill>
            <a:prstDash val="solid"/>
            <a:round/>
            <a:headEnd type="none" w="sm" len="sm"/>
            <a:tailEnd type="none" w="sm" len="sm"/>
          </a:ln>
        </p:spPr>
      </p:pic>
      <p:sp>
        <p:nvSpPr>
          <p:cNvPr id="129" name="Google Shape;129;p16"/>
          <p:cNvSpPr/>
          <p:nvPr/>
        </p:nvSpPr>
        <p:spPr>
          <a:xfrm>
            <a:off x="1285852" y="5214950"/>
            <a:ext cx="7429552"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200">
                <a:solidFill>
                  <a:srgbClr val="000000"/>
                </a:solidFill>
                <a:latin typeface="Times New Roman"/>
                <a:ea typeface="Times New Roman"/>
                <a:cs typeface="Times New Roman"/>
                <a:sym typeface="Times New Roman"/>
              </a:rPr>
              <a:t>Эта дистанция стала длиной стадиона и называлась стадией (193 м).</a:t>
            </a:r>
            <a:endParaRPr sz="2200">
              <a:solidFill>
                <a:schemeClr val="dk1"/>
              </a:solidFill>
              <a:latin typeface="Gill Sans"/>
              <a:ea typeface="Gill Sans"/>
              <a:cs typeface="Gill Sans"/>
              <a:sym typeface="Gill Sans"/>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p:nvPr/>
        </p:nvSpPr>
        <p:spPr>
          <a:xfrm>
            <a:off x="2286000" y="432000"/>
            <a:ext cx="5718104"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ОТ  ИСТОКОВ  -</a:t>
            </a:r>
            <a:endParaRPr/>
          </a:p>
          <a:p>
            <a:pPr marL="0" marR="0" lvl="0" indent="0" algn="ctr"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К  СОВРЕМЕННОСТИ</a:t>
            </a:r>
            <a:endParaRPr sz="4000" b="1" cap="none">
              <a:solidFill>
                <a:schemeClr val="accent1"/>
              </a:solidFill>
              <a:latin typeface="Times New Roman"/>
              <a:ea typeface="Times New Roman"/>
              <a:cs typeface="Times New Roman"/>
              <a:sym typeface="Times New Roman"/>
            </a:endParaRPr>
          </a:p>
        </p:txBody>
      </p:sp>
      <p:sp>
        <p:nvSpPr>
          <p:cNvPr id="135" name="Google Shape;135;p17"/>
          <p:cNvSpPr txBox="1"/>
          <p:nvPr/>
        </p:nvSpPr>
        <p:spPr>
          <a:xfrm>
            <a:off x="4214810" y="2214554"/>
            <a:ext cx="4357717" cy="347787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000">
                <a:solidFill>
                  <a:schemeClr val="dk1"/>
                </a:solidFill>
                <a:latin typeface="Times New Roman"/>
                <a:ea typeface="Times New Roman"/>
                <a:cs typeface="Times New Roman"/>
                <a:sym typeface="Times New Roman"/>
              </a:rPr>
              <a:t>История легкой атлетики началась с соревнований в беге на Олимпийских играх  в Древней Греции (776 до н.э.) Программа I Олимпиады состояла всего из одной дисциплины - бег 193м (один стадий). Участвовали лишь мужчины, которым нельзя было даже обувать сандалии. Женщинам запрещалось не только участвовать, но и присутствовать. Победителей чтили не меньше ,чем богов</a:t>
            </a:r>
            <a:r>
              <a:rPr lang="ru-RU" sz="1800">
                <a:solidFill>
                  <a:schemeClr val="dk1"/>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p:txBody>
      </p:sp>
      <p:pic>
        <p:nvPicPr>
          <p:cNvPr id="136" name="Google Shape;136;p17" descr="3f203d34621855cfb001362930c655da_w960_h2048.jpg"/>
          <p:cNvPicPr preferRelativeResize="0"/>
          <p:nvPr/>
        </p:nvPicPr>
        <p:blipFill rotWithShape="1">
          <a:blip r:embed="rId3">
            <a:alphaModFix/>
          </a:blip>
          <a:srcRect/>
          <a:stretch/>
        </p:blipFill>
        <p:spPr>
          <a:xfrm>
            <a:off x="1285852" y="2214554"/>
            <a:ext cx="2571768" cy="1828799"/>
          </a:xfrm>
          <a:prstGeom prst="roundRect">
            <a:avLst>
              <a:gd name="adj" fmla="val 16667"/>
            </a:avLst>
          </a:prstGeom>
          <a:noFill/>
          <a:ln w="28575" cap="flat" cmpd="sng">
            <a:solidFill>
              <a:schemeClr val="accent1"/>
            </a:solidFill>
            <a:prstDash val="solid"/>
            <a:round/>
            <a:headEnd type="none" w="sm" len="sm"/>
            <a:tailEnd type="none" w="sm" len="sm"/>
          </a:ln>
        </p:spPr>
      </p:pic>
      <p:pic>
        <p:nvPicPr>
          <p:cNvPr id="137" name="Google Shape;137;p17" descr="1.jpg"/>
          <p:cNvPicPr preferRelativeResize="0"/>
          <p:nvPr/>
        </p:nvPicPr>
        <p:blipFill rotWithShape="1">
          <a:blip r:embed="rId4">
            <a:alphaModFix/>
          </a:blip>
          <a:srcRect/>
          <a:stretch/>
        </p:blipFill>
        <p:spPr>
          <a:xfrm>
            <a:off x="1285852" y="4286256"/>
            <a:ext cx="2570400" cy="1567317"/>
          </a:xfrm>
          <a:prstGeom prst="roundRect">
            <a:avLst>
              <a:gd name="adj" fmla="val 16667"/>
            </a:avLst>
          </a:prstGeom>
          <a:noFill/>
          <a:ln w="28575" cap="flat" cmpd="sng">
            <a:solidFill>
              <a:schemeClr val="accent1"/>
            </a:solidFill>
            <a:prstDash val="solid"/>
            <a:round/>
            <a:headEnd type="none" w="sm" len="sm"/>
            <a:tailEnd type="none" w="sm" len="sm"/>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p:nvPr/>
        </p:nvSpPr>
        <p:spPr>
          <a:xfrm>
            <a:off x="2286000" y="432000"/>
            <a:ext cx="5718104"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ОТ  ИСТОКОВ  -</a:t>
            </a:r>
            <a:endParaRPr/>
          </a:p>
          <a:p>
            <a:pPr marL="0" marR="0" lvl="0" indent="0" algn="ctr"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К  СОВРЕМЕННОСТИ</a:t>
            </a:r>
            <a:endParaRPr sz="4000" b="1" cap="none">
              <a:solidFill>
                <a:schemeClr val="accent1"/>
              </a:solidFill>
              <a:latin typeface="Times New Roman"/>
              <a:ea typeface="Times New Roman"/>
              <a:cs typeface="Times New Roman"/>
              <a:sym typeface="Times New Roman"/>
            </a:endParaRPr>
          </a:p>
        </p:txBody>
      </p:sp>
      <p:pic>
        <p:nvPicPr>
          <p:cNvPr id="143" name="Google Shape;143;p18" descr="0005-005-Olimpiada.jpg"/>
          <p:cNvPicPr preferRelativeResize="0"/>
          <p:nvPr/>
        </p:nvPicPr>
        <p:blipFill rotWithShape="1">
          <a:blip r:embed="rId3">
            <a:alphaModFix/>
          </a:blip>
          <a:srcRect/>
          <a:stretch/>
        </p:blipFill>
        <p:spPr>
          <a:xfrm>
            <a:off x="1285852" y="2643182"/>
            <a:ext cx="2187162" cy="2286016"/>
          </a:xfrm>
          <a:prstGeom prst="roundRect">
            <a:avLst>
              <a:gd name="adj" fmla="val 16667"/>
            </a:avLst>
          </a:prstGeom>
          <a:noFill/>
          <a:ln w="28575" cap="flat" cmpd="sng">
            <a:solidFill>
              <a:schemeClr val="accent1"/>
            </a:solidFill>
            <a:prstDash val="solid"/>
            <a:round/>
            <a:headEnd type="none" w="sm" len="sm"/>
            <a:tailEnd type="none" w="sm" len="sm"/>
          </a:ln>
        </p:spPr>
      </p:pic>
      <p:sp>
        <p:nvSpPr>
          <p:cNvPr id="144" name="Google Shape;144;p18"/>
          <p:cNvSpPr txBox="1"/>
          <p:nvPr/>
        </p:nvSpPr>
        <p:spPr>
          <a:xfrm>
            <a:off x="4214810" y="2214554"/>
            <a:ext cx="4286280" cy="347787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Олимпийские игры проводились в     «священном» для греков округе Алтис, который назывался также Олимпия. Гордость Всей Олимпии была статуя Зевса, находящаяся в храме. Известно, что маленькие государства постоянно воевали друг с другом,  разорялись города, гибли плоды человеческого труда. </a:t>
            </a:r>
            <a:endParaRPr sz="2200">
              <a:solidFill>
                <a:schemeClr val="dk1"/>
              </a:solidFill>
              <a:latin typeface="Times New Roman"/>
              <a:ea typeface="Times New Roman"/>
              <a:cs typeface="Times New Roman"/>
              <a:sym typeface="Times New Roman"/>
            </a:endParaRPr>
          </a:p>
        </p:txBody>
      </p:sp>
      <p:sp>
        <p:nvSpPr>
          <p:cNvPr id="145" name="Google Shape;145;p18"/>
          <p:cNvSpPr/>
          <p:nvPr/>
        </p:nvSpPr>
        <p:spPr>
          <a:xfrm>
            <a:off x="1285852" y="5643578"/>
            <a:ext cx="7715304"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200">
                <a:solidFill>
                  <a:srgbClr val="000000"/>
                </a:solidFill>
                <a:latin typeface="Times New Roman"/>
                <a:ea typeface="Times New Roman"/>
                <a:cs typeface="Times New Roman"/>
                <a:sym typeface="Times New Roman"/>
              </a:rPr>
              <a:t>Стремление людей к миру было заложено в идеи Олимпиад.</a:t>
            </a:r>
            <a:endParaRPr sz="2200">
              <a:solidFill>
                <a:schemeClr val="dk1"/>
              </a:solidFill>
              <a:latin typeface="Gill Sans"/>
              <a:ea typeface="Gill Sans"/>
              <a:cs typeface="Gill Sans"/>
              <a:sym typeface="Gill Sans"/>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p:nvPr/>
        </p:nvSpPr>
        <p:spPr>
          <a:xfrm>
            <a:off x="2286000" y="432000"/>
            <a:ext cx="5718104"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ОТ  ИСТОКОВ  -</a:t>
            </a:r>
            <a:endParaRPr/>
          </a:p>
          <a:p>
            <a:pPr marL="0" marR="0" lvl="0" indent="0" algn="ctr"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К  СОВРЕМЕННОСТИ</a:t>
            </a:r>
            <a:endParaRPr sz="4000" b="1" cap="none">
              <a:solidFill>
                <a:schemeClr val="accent1"/>
              </a:solidFill>
              <a:latin typeface="Times New Roman"/>
              <a:ea typeface="Times New Roman"/>
              <a:cs typeface="Times New Roman"/>
              <a:sym typeface="Times New Roman"/>
            </a:endParaRPr>
          </a:p>
        </p:txBody>
      </p:sp>
      <p:pic>
        <p:nvPicPr>
          <p:cNvPr id="151" name="Google Shape;151;p19" descr="KLS_SPb_1913.jpeg"/>
          <p:cNvPicPr preferRelativeResize="0"/>
          <p:nvPr/>
        </p:nvPicPr>
        <p:blipFill rotWithShape="1">
          <a:blip r:embed="rId3">
            <a:alphaModFix/>
          </a:blip>
          <a:srcRect/>
          <a:stretch/>
        </p:blipFill>
        <p:spPr>
          <a:xfrm>
            <a:off x="1785918" y="2143116"/>
            <a:ext cx="2701524" cy="2052000"/>
          </a:xfrm>
          <a:prstGeom prst="roundRect">
            <a:avLst>
              <a:gd name="adj" fmla="val 16667"/>
            </a:avLst>
          </a:prstGeom>
          <a:noFill/>
          <a:ln w="28575" cap="flat" cmpd="sng">
            <a:solidFill>
              <a:schemeClr val="accent1"/>
            </a:solidFill>
            <a:prstDash val="solid"/>
            <a:round/>
            <a:headEnd type="none" w="sm" len="sm"/>
            <a:tailEnd type="none" w="sm" len="sm"/>
          </a:ln>
        </p:spPr>
      </p:pic>
      <p:pic>
        <p:nvPicPr>
          <p:cNvPr id="152" name="Google Shape;152;p19" descr="large.jpg"/>
          <p:cNvPicPr preferRelativeResize="0"/>
          <p:nvPr/>
        </p:nvPicPr>
        <p:blipFill rotWithShape="1">
          <a:blip r:embed="rId4">
            <a:alphaModFix/>
          </a:blip>
          <a:srcRect/>
          <a:stretch/>
        </p:blipFill>
        <p:spPr>
          <a:xfrm>
            <a:off x="5929322" y="2143116"/>
            <a:ext cx="1860070" cy="2052000"/>
          </a:xfrm>
          <a:prstGeom prst="roundRect">
            <a:avLst>
              <a:gd name="adj" fmla="val 16667"/>
            </a:avLst>
          </a:prstGeom>
          <a:noFill/>
          <a:ln w="28575" cap="flat" cmpd="sng">
            <a:solidFill>
              <a:schemeClr val="accent1"/>
            </a:solidFill>
            <a:prstDash val="solid"/>
            <a:round/>
            <a:headEnd type="none" w="sm" len="sm"/>
            <a:tailEnd type="none" w="sm" len="sm"/>
          </a:ln>
        </p:spPr>
      </p:pic>
      <p:sp>
        <p:nvSpPr>
          <p:cNvPr id="153" name="Google Shape;153;p19"/>
          <p:cNvSpPr/>
          <p:nvPr/>
        </p:nvSpPr>
        <p:spPr>
          <a:xfrm>
            <a:off x="1285852" y="4357694"/>
            <a:ext cx="7500990" cy="178510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Официальной датой рождения легкой атлетики в России принято считать 1888г.  Группа молодых людей создала кружок любителей бега под Петербургом и провели первые соревнования по бегу. В 1911г. был создан  Всероссийский союз любителей легкой атлетики. </a:t>
            </a:r>
            <a:endParaRPr sz="2200">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p:nvPr/>
        </p:nvSpPr>
        <p:spPr>
          <a:xfrm>
            <a:off x="2286000" y="432000"/>
            <a:ext cx="5718104"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ОТ  ИСТОКОВ  -</a:t>
            </a:r>
            <a:endParaRPr/>
          </a:p>
          <a:p>
            <a:pPr marL="0" marR="0" lvl="0" indent="0" algn="ctr"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К  СОВРЕМЕННОСТИ</a:t>
            </a:r>
            <a:endParaRPr sz="4000" b="1" cap="none">
              <a:solidFill>
                <a:schemeClr val="accent1"/>
              </a:solidFill>
              <a:latin typeface="Times New Roman"/>
              <a:ea typeface="Times New Roman"/>
              <a:cs typeface="Times New Roman"/>
              <a:sym typeface="Times New Roman"/>
            </a:endParaRPr>
          </a:p>
        </p:txBody>
      </p:sp>
      <p:pic>
        <p:nvPicPr>
          <p:cNvPr id="159" name="Google Shape;159;p20" descr="Sloneczna-Olimpiada.jpg"/>
          <p:cNvPicPr preferRelativeResize="0"/>
          <p:nvPr/>
        </p:nvPicPr>
        <p:blipFill rotWithShape="1">
          <a:blip r:embed="rId3">
            <a:alphaModFix/>
          </a:blip>
          <a:srcRect/>
          <a:stretch/>
        </p:blipFill>
        <p:spPr>
          <a:xfrm>
            <a:off x="2000232" y="2142000"/>
            <a:ext cx="2405596" cy="1853147"/>
          </a:xfrm>
          <a:prstGeom prst="roundRect">
            <a:avLst>
              <a:gd name="adj" fmla="val 16667"/>
            </a:avLst>
          </a:prstGeom>
          <a:noFill/>
          <a:ln w="28575" cap="flat" cmpd="sng">
            <a:solidFill>
              <a:schemeClr val="accent1"/>
            </a:solidFill>
            <a:prstDash val="solid"/>
            <a:round/>
            <a:headEnd type="none" w="sm" len="sm"/>
            <a:tailEnd type="none" w="sm" len="sm"/>
          </a:ln>
        </p:spPr>
      </p:pic>
      <p:pic>
        <p:nvPicPr>
          <p:cNvPr id="160" name="Google Shape;160;p20" descr="mstockholm1.jpg"/>
          <p:cNvPicPr preferRelativeResize="0"/>
          <p:nvPr/>
        </p:nvPicPr>
        <p:blipFill rotWithShape="1">
          <a:blip r:embed="rId4">
            <a:alphaModFix/>
          </a:blip>
          <a:srcRect/>
          <a:stretch/>
        </p:blipFill>
        <p:spPr>
          <a:xfrm>
            <a:off x="5786446" y="2143116"/>
            <a:ext cx="1854000" cy="1854000"/>
          </a:xfrm>
          <a:prstGeom prst="ellipse">
            <a:avLst/>
          </a:prstGeom>
          <a:noFill/>
          <a:ln w="28575" cap="flat" cmpd="sng">
            <a:solidFill>
              <a:schemeClr val="accent1"/>
            </a:solidFill>
            <a:prstDash val="solid"/>
            <a:round/>
            <a:headEnd type="none" w="sm" len="sm"/>
            <a:tailEnd type="none" w="sm" len="sm"/>
          </a:ln>
        </p:spPr>
      </p:pic>
      <p:sp>
        <p:nvSpPr>
          <p:cNvPr id="161" name="Google Shape;161;p20"/>
          <p:cNvSpPr/>
          <p:nvPr/>
        </p:nvSpPr>
        <p:spPr>
          <a:xfrm>
            <a:off x="1214414" y="4143380"/>
            <a:ext cx="7643866" cy="212365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Несмотря на то, что первые современные Олимпийские игры состоялись в 1896 году, русские легкоатлеты только в 1912 г. впервые приняли участие в Олимпийских играх. В программу этих Игр было включено 12 легкоатлетических дисциплин. </a:t>
            </a:r>
            <a:endParaRPr/>
          </a:p>
          <a:p>
            <a:pPr marL="0" marR="0" lvl="0" indent="0" algn="just" rtl="0">
              <a:spcBef>
                <a:spcPts val="0"/>
              </a:spcBef>
              <a:spcAft>
                <a:spcPts val="0"/>
              </a:spcAft>
              <a:buNone/>
            </a:pPr>
            <a:r>
              <a:rPr lang="ru-RU" sz="2200">
                <a:solidFill>
                  <a:schemeClr val="dk1"/>
                </a:solidFill>
                <a:latin typeface="Times New Roman"/>
                <a:ea typeface="Times New Roman"/>
                <a:cs typeface="Times New Roman"/>
                <a:sym typeface="Times New Roman"/>
              </a:rPr>
              <a:t>С этого момента началась славная история легкой атлетики нашей страны.</a:t>
            </a:r>
            <a:endParaRPr sz="2200">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1" descr="62407576_Avilov.jpg"/>
          <p:cNvPicPr preferRelativeResize="0"/>
          <p:nvPr/>
        </p:nvPicPr>
        <p:blipFill rotWithShape="1">
          <a:blip r:embed="rId3">
            <a:alphaModFix/>
          </a:blip>
          <a:srcRect/>
          <a:stretch/>
        </p:blipFill>
        <p:spPr>
          <a:xfrm>
            <a:off x="3000364" y="2143116"/>
            <a:ext cx="1409702" cy="1855709"/>
          </a:xfrm>
          <a:prstGeom prst="roundRect">
            <a:avLst>
              <a:gd name="adj" fmla="val 16667"/>
            </a:avLst>
          </a:prstGeom>
          <a:noFill/>
          <a:ln w="28575" cap="flat" cmpd="sng">
            <a:solidFill>
              <a:schemeClr val="accent1"/>
            </a:solidFill>
            <a:prstDash val="solid"/>
            <a:round/>
            <a:headEnd type="none" w="sm" len="sm"/>
            <a:tailEnd type="none" w="sm" len="sm"/>
          </a:ln>
        </p:spPr>
      </p:pic>
      <p:pic>
        <p:nvPicPr>
          <p:cNvPr id="167" name="Google Shape;167;p21" descr="MaureenGardnerWinsHeatTwoOfWomens80mHurdles.jpg"/>
          <p:cNvPicPr preferRelativeResize="0"/>
          <p:nvPr/>
        </p:nvPicPr>
        <p:blipFill rotWithShape="1">
          <a:blip r:embed="rId4">
            <a:alphaModFix/>
          </a:blip>
          <a:srcRect/>
          <a:stretch/>
        </p:blipFill>
        <p:spPr>
          <a:xfrm>
            <a:off x="1285852" y="3357562"/>
            <a:ext cx="1802016" cy="1428741"/>
          </a:xfrm>
          <a:prstGeom prst="roundRect">
            <a:avLst>
              <a:gd name="adj" fmla="val 16667"/>
            </a:avLst>
          </a:prstGeom>
          <a:noFill/>
          <a:ln w="28575" cap="flat" cmpd="sng">
            <a:solidFill>
              <a:schemeClr val="accent1"/>
            </a:solidFill>
            <a:prstDash val="solid"/>
            <a:round/>
            <a:headEnd type="none" w="sm" len="sm"/>
            <a:tailEnd type="none" w="sm" len="sm"/>
          </a:ln>
        </p:spPr>
      </p:pic>
      <p:pic>
        <p:nvPicPr>
          <p:cNvPr id="168" name="Google Shape;168;p21" descr="preview_1358261964.jpg"/>
          <p:cNvPicPr preferRelativeResize="0"/>
          <p:nvPr/>
        </p:nvPicPr>
        <p:blipFill rotWithShape="1">
          <a:blip r:embed="rId5">
            <a:alphaModFix/>
          </a:blip>
          <a:srcRect/>
          <a:stretch/>
        </p:blipFill>
        <p:spPr>
          <a:xfrm>
            <a:off x="2571736" y="4214818"/>
            <a:ext cx="1879863" cy="1357302"/>
          </a:xfrm>
          <a:prstGeom prst="roundRect">
            <a:avLst>
              <a:gd name="adj" fmla="val 16667"/>
            </a:avLst>
          </a:prstGeom>
          <a:noFill/>
          <a:ln w="28575" cap="flat" cmpd="sng">
            <a:solidFill>
              <a:schemeClr val="accent1"/>
            </a:solidFill>
            <a:prstDash val="solid"/>
            <a:round/>
            <a:headEnd type="none" w="sm" len="sm"/>
            <a:tailEnd type="none" w="sm" len="sm"/>
          </a:ln>
        </p:spPr>
      </p:pic>
      <p:sp>
        <p:nvSpPr>
          <p:cNvPr id="169" name="Google Shape;169;p21"/>
          <p:cNvSpPr txBox="1"/>
          <p:nvPr/>
        </p:nvSpPr>
        <p:spPr>
          <a:xfrm>
            <a:off x="1440000" y="432000"/>
            <a:ext cx="726160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cap="none">
                <a:solidFill>
                  <a:schemeClr val="accent1"/>
                </a:solidFill>
                <a:latin typeface="Times New Roman"/>
                <a:ea typeface="Times New Roman"/>
                <a:cs typeface="Times New Roman"/>
                <a:sym typeface="Times New Roman"/>
              </a:rPr>
              <a:t>ОНИ  ТВОРИЛИ  ИСТОРИЮ</a:t>
            </a:r>
            <a:endParaRPr sz="4000" b="1" cap="none">
              <a:solidFill>
                <a:schemeClr val="accent1"/>
              </a:solidFill>
              <a:latin typeface="Times New Roman"/>
              <a:ea typeface="Times New Roman"/>
              <a:cs typeface="Times New Roman"/>
              <a:sym typeface="Times New Roman"/>
            </a:endParaRPr>
          </a:p>
        </p:txBody>
      </p:sp>
      <p:sp>
        <p:nvSpPr>
          <p:cNvPr id="170" name="Google Shape;170;p21"/>
          <p:cNvSpPr/>
          <p:nvPr/>
        </p:nvSpPr>
        <p:spPr>
          <a:xfrm>
            <a:off x="4643438" y="1928802"/>
            <a:ext cx="4214842" cy="38164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200">
                <a:solidFill>
                  <a:schemeClr val="dk1"/>
                </a:solidFill>
                <a:latin typeface="Times New Roman"/>
                <a:ea typeface="Times New Roman"/>
                <a:cs typeface="Times New Roman"/>
                <a:sym typeface="Times New Roman"/>
              </a:rPr>
              <a:t>История хранит много громких имен спортсменов ставшими</a:t>
            </a:r>
            <a:endParaRPr/>
          </a:p>
          <a:p>
            <a:pPr marL="0" marR="0" lvl="0" indent="0" algn="l" rtl="0">
              <a:spcBef>
                <a:spcPts val="0"/>
              </a:spcBef>
              <a:spcAft>
                <a:spcPts val="0"/>
              </a:spcAft>
              <a:buNone/>
            </a:pPr>
            <a:r>
              <a:rPr lang="ru-RU" sz="2200">
                <a:solidFill>
                  <a:schemeClr val="dk1"/>
                </a:solidFill>
                <a:latin typeface="Times New Roman"/>
                <a:ea typeface="Times New Roman"/>
                <a:cs typeface="Times New Roman"/>
                <a:sym typeface="Times New Roman"/>
              </a:rPr>
              <a:t>звездами международного масштаба - братья Знаменские, </a:t>
            </a:r>
            <a:endParaRPr/>
          </a:p>
          <a:p>
            <a:pPr marL="0" marR="0" lvl="0" indent="0" algn="l" rtl="0">
              <a:spcBef>
                <a:spcPts val="0"/>
              </a:spcBef>
              <a:spcAft>
                <a:spcPts val="0"/>
              </a:spcAft>
              <a:buNone/>
            </a:pPr>
            <a:r>
              <a:rPr lang="ru-RU" sz="2200">
                <a:solidFill>
                  <a:schemeClr val="dk1"/>
                </a:solidFill>
                <a:latin typeface="Times New Roman"/>
                <a:ea typeface="Times New Roman"/>
                <a:cs typeface="Times New Roman"/>
                <a:sym typeface="Times New Roman"/>
              </a:rPr>
              <a:t>Сергей  Бубка,  Валерий Брумель, </a:t>
            </a:r>
            <a:endParaRPr/>
          </a:p>
          <a:p>
            <a:pPr marL="0" marR="0" lvl="0" indent="0" algn="l" rtl="0">
              <a:spcBef>
                <a:spcPts val="0"/>
              </a:spcBef>
              <a:spcAft>
                <a:spcPts val="0"/>
              </a:spcAft>
              <a:buNone/>
            </a:pPr>
            <a:r>
              <a:rPr lang="ru-RU" sz="2200">
                <a:solidFill>
                  <a:schemeClr val="dk1"/>
                </a:solidFill>
                <a:latin typeface="Times New Roman"/>
                <a:ea typeface="Times New Roman"/>
                <a:cs typeface="Times New Roman"/>
                <a:sym typeface="Times New Roman"/>
              </a:rPr>
              <a:t>Татьяна  Казанкина,  Владимир Куц, Нина Пономарева,  Петр Болотников и многие другие. </a:t>
            </a:r>
            <a:endParaRPr/>
          </a:p>
          <a:p>
            <a:pPr marL="0" marR="0" lvl="0" indent="0" algn="l" rtl="0">
              <a:spcBef>
                <a:spcPts val="0"/>
              </a:spcBef>
              <a:spcAft>
                <a:spcPts val="0"/>
              </a:spcAft>
              <a:buNone/>
            </a:pPr>
            <a:r>
              <a:rPr lang="ru-RU" sz="2200">
                <a:solidFill>
                  <a:schemeClr val="dk1"/>
                </a:solidFill>
                <a:latin typeface="Times New Roman"/>
                <a:ea typeface="Times New Roman"/>
                <a:cs typeface="Times New Roman"/>
                <a:sym typeface="Times New Roman"/>
              </a:rPr>
              <a:t>Все они вошли в историю мировой легкой атлетики.</a:t>
            </a:r>
            <a:endParaRPr/>
          </a:p>
          <a:p>
            <a:pPr marL="0" marR="0" lvl="0" indent="0" algn="l" rtl="0">
              <a:spcBef>
                <a:spcPts val="0"/>
              </a:spcBef>
              <a:spcAft>
                <a:spcPts val="0"/>
              </a:spcAft>
              <a:buNone/>
            </a:pPr>
            <a:endParaRPr sz="2200">
              <a:solidFill>
                <a:schemeClr val="dk1"/>
              </a:solidFill>
              <a:latin typeface="Times New Roman"/>
              <a:ea typeface="Times New Roman"/>
              <a:cs typeface="Times New Roman"/>
              <a:sym typeface="Times New Roman"/>
            </a:endParaRPr>
          </a:p>
        </p:txBody>
      </p:sp>
      <p:pic>
        <p:nvPicPr>
          <p:cNvPr id="171" name="Google Shape;171;p21" descr="1376640677_1-zdorovyy-chel.jpg"/>
          <p:cNvPicPr preferRelativeResize="0"/>
          <p:nvPr/>
        </p:nvPicPr>
        <p:blipFill rotWithShape="1">
          <a:blip r:embed="rId6">
            <a:alphaModFix/>
          </a:blip>
          <a:srcRect/>
          <a:stretch/>
        </p:blipFill>
        <p:spPr>
          <a:xfrm>
            <a:off x="1285852" y="4929198"/>
            <a:ext cx="1928826" cy="1338258"/>
          </a:xfrm>
          <a:prstGeom prst="roundRect">
            <a:avLst>
              <a:gd name="adj" fmla="val 16667"/>
            </a:avLst>
          </a:prstGeom>
          <a:noFill/>
          <a:ln w="28575" cap="flat" cmpd="sng">
            <a:solidFill>
              <a:schemeClr val="accent1"/>
            </a:solidFill>
            <a:prstDash val="solid"/>
            <a:round/>
            <a:headEnd type="none" w="sm" len="sm"/>
            <a:tailEnd type="none" w="sm" len="sm"/>
          </a:ln>
        </p:spPr>
      </p:pic>
      <p:pic>
        <p:nvPicPr>
          <p:cNvPr id="172" name="Google Shape;172;p21" descr="0_9b118_cfda6a80_XXL.jpg"/>
          <p:cNvPicPr preferRelativeResize="0"/>
          <p:nvPr/>
        </p:nvPicPr>
        <p:blipFill rotWithShape="1">
          <a:blip r:embed="rId7">
            <a:alphaModFix/>
          </a:blip>
          <a:srcRect/>
          <a:stretch/>
        </p:blipFill>
        <p:spPr>
          <a:xfrm>
            <a:off x="1285852" y="1857364"/>
            <a:ext cx="1928826" cy="1324184"/>
          </a:xfrm>
          <a:prstGeom prst="roundRect">
            <a:avLst>
              <a:gd name="adj" fmla="val 16667"/>
            </a:avLst>
          </a:prstGeom>
          <a:noFill/>
          <a:ln w="28575" cap="flat" cmpd="sng">
            <a:solidFill>
              <a:schemeClr val="accent1"/>
            </a:solidFill>
            <a:prstDash val="solid"/>
            <a:round/>
            <a:headEnd type="none" w="sm" len="sm"/>
            <a:tailEnd type="none" w="sm" len="sm"/>
          </a:ln>
        </p:spPr>
      </p:pic>
    </p:spTree>
  </p:cSld>
  <p:clrMapOvr>
    <a:masterClrMapping/>
  </p:clrMapOvr>
  <p:transition>
    <p:fade/>
  </p:transition>
</p:sld>
</file>

<file path=ppt/theme/theme1.xml><?xml version="1.0" encoding="utf-8"?>
<a:theme xmlns:a="http://schemas.openxmlformats.org/drawingml/2006/main" name="Солнцестояние">
  <a:themeElements>
    <a:clrScheme name="Городская">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1210</Words>
  <Application>Microsoft Office PowerPoint</Application>
  <PresentationFormat>Экран (4:3)</PresentationFormat>
  <Paragraphs>86</Paragraphs>
  <Slides>23</Slides>
  <Notes>23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Verdana</vt:lpstr>
      <vt:lpstr>Arial</vt:lpstr>
      <vt:lpstr>Noto Sans Symbols</vt:lpstr>
      <vt:lpstr>Times New Roman</vt:lpstr>
      <vt:lpstr>Calibri</vt:lpstr>
      <vt:lpstr>Gill Sans</vt:lpstr>
      <vt:lpstr>Солнцестояние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ALEXEY</cp:lastModifiedBy>
  <cp:revision>2</cp:revision>
  <dcterms:modified xsi:type="dcterms:W3CDTF">2020-04-02T18:56:05Z</dcterms:modified>
</cp:coreProperties>
</file>